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04" r:id="rId5"/>
    <p:sldId id="305" r:id="rId6"/>
    <p:sldId id="306" r:id="rId7"/>
    <p:sldId id="314" r:id="rId8"/>
    <p:sldId id="308" r:id="rId9"/>
    <p:sldId id="309" r:id="rId10"/>
    <p:sldId id="317" r:id="rId11"/>
    <p:sldId id="320" r:id="rId12"/>
    <p:sldId id="318" r:id="rId13"/>
    <p:sldId id="322" r:id="rId14"/>
    <p:sldId id="319" r:id="rId15"/>
    <p:sldId id="321" r:id="rId16"/>
    <p:sldId id="313" r:id="rId17"/>
    <p:sldId id="323" r:id="rId18"/>
    <p:sldId id="324" r:id="rId19"/>
    <p:sldId id="316" r:id="rId20"/>
    <p:sldId id="325" r:id="rId21"/>
    <p:sldId id="31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7FD"/>
    <a:srgbClr val="B0F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BA9F1-652E-43D8-9B00-31D28E63CBFF}" v="217" dt="2024-03-20T17:33:33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rano, Oscar" userId="S::medrano.oscar@tamu.edu::89a39631-1f1e-4af4-bb35-b2cec7973e18" providerId="AD" clId="Web-{05ABB40D-9984-47A8-800A-55CF1C948DFC}"/>
    <pc:docChg chg="delSld modSld">
      <pc:chgData name="Medrano, Oscar" userId="S::medrano.oscar@tamu.edu::89a39631-1f1e-4af4-bb35-b2cec7973e18" providerId="AD" clId="Web-{05ABB40D-9984-47A8-800A-55CF1C948DFC}" dt="2024-03-20T17:22:56.994" v="4"/>
      <pc:docMkLst>
        <pc:docMk/>
      </pc:docMkLst>
      <pc:sldChg chg="del">
        <pc:chgData name="Medrano, Oscar" userId="S::medrano.oscar@tamu.edu::89a39631-1f1e-4af4-bb35-b2cec7973e18" providerId="AD" clId="Web-{05ABB40D-9984-47A8-800A-55CF1C948DFC}" dt="2024-03-20T17:16:16.432" v="0"/>
        <pc:sldMkLst>
          <pc:docMk/>
          <pc:sldMk cId="2821744807" sldId="315"/>
        </pc:sldMkLst>
      </pc:sldChg>
      <pc:sldChg chg="modSp">
        <pc:chgData name="Medrano, Oscar" userId="S::medrano.oscar@tamu.edu::89a39631-1f1e-4af4-bb35-b2cec7973e18" providerId="AD" clId="Web-{05ABB40D-9984-47A8-800A-55CF1C948DFC}" dt="2024-03-20T17:22:56.994" v="4"/>
        <pc:sldMkLst>
          <pc:docMk/>
          <pc:sldMk cId="1248403800" sldId="319"/>
        </pc:sldMkLst>
        <pc:graphicFrameChg chg="mod modGraphic">
          <ac:chgData name="Medrano, Oscar" userId="S::medrano.oscar@tamu.edu::89a39631-1f1e-4af4-bb35-b2cec7973e18" providerId="AD" clId="Web-{05ABB40D-9984-47A8-800A-55CF1C948DFC}" dt="2024-03-20T17:22:56.994" v="4"/>
          <ac:graphicFrameMkLst>
            <pc:docMk/>
            <pc:sldMk cId="1248403800" sldId="319"/>
            <ac:graphicFrameMk id="83" creationId="{E2D876CD-C659-049C-26C7-B90D4F71D5C1}"/>
          </ac:graphicFrameMkLst>
        </pc:graphicFrameChg>
      </pc:sldChg>
    </pc:docChg>
  </pc:docChgLst>
  <pc:docChgLst>
    <pc:chgData name="Medrano, Oscar" userId="S::medrano.oscar@tamu.edu::89a39631-1f1e-4af4-bb35-b2cec7973e18" providerId="AD" clId="Web-{C2F2ECA4-8176-4A9F-B170-EB2FF878E9B2}"/>
    <pc:docChg chg="modSld">
      <pc:chgData name="Medrano, Oscar" userId="S::medrano.oscar@tamu.edu::89a39631-1f1e-4af4-bb35-b2cec7973e18" providerId="AD" clId="Web-{C2F2ECA4-8176-4A9F-B170-EB2FF878E9B2}" dt="2024-03-20T16:52:44.726" v="178"/>
      <pc:docMkLst>
        <pc:docMk/>
      </pc:docMkLst>
      <pc:sldChg chg="delSp modSp">
        <pc:chgData name="Medrano, Oscar" userId="S::medrano.oscar@tamu.edu::89a39631-1f1e-4af4-bb35-b2cec7973e18" providerId="AD" clId="Web-{C2F2ECA4-8176-4A9F-B170-EB2FF878E9B2}" dt="2024-03-20T16:52:44.726" v="178"/>
        <pc:sldMkLst>
          <pc:docMk/>
          <pc:sldMk cId="1248403800" sldId="319"/>
        </pc:sldMkLst>
        <pc:spChg chg="del">
          <ac:chgData name="Medrano, Oscar" userId="S::medrano.oscar@tamu.edu::89a39631-1f1e-4af4-bb35-b2cec7973e18" providerId="AD" clId="Web-{C2F2ECA4-8176-4A9F-B170-EB2FF878E9B2}" dt="2024-03-20T16:49:59.876" v="0"/>
          <ac:spMkLst>
            <pc:docMk/>
            <pc:sldMk cId="1248403800" sldId="319"/>
            <ac:spMk id="2" creationId="{6ABC4D00-57CB-814C-D2DB-E54215305A7E}"/>
          </ac:spMkLst>
        </pc:spChg>
        <pc:graphicFrameChg chg="mod modGraphic">
          <ac:chgData name="Medrano, Oscar" userId="S::medrano.oscar@tamu.edu::89a39631-1f1e-4af4-bb35-b2cec7973e18" providerId="AD" clId="Web-{C2F2ECA4-8176-4A9F-B170-EB2FF878E9B2}" dt="2024-03-20T16:52:44.726" v="178"/>
          <ac:graphicFrameMkLst>
            <pc:docMk/>
            <pc:sldMk cId="1248403800" sldId="319"/>
            <ac:graphicFrameMk id="83" creationId="{E2D876CD-C659-049C-26C7-B90D4F71D5C1}"/>
          </ac:graphicFrameMkLst>
        </pc:graphicFrameChg>
      </pc:sldChg>
      <pc:sldChg chg="delSp modSp">
        <pc:chgData name="Medrano, Oscar" userId="S::medrano.oscar@tamu.edu::89a39631-1f1e-4af4-bb35-b2cec7973e18" providerId="AD" clId="Web-{C2F2ECA4-8176-4A9F-B170-EB2FF878E9B2}" dt="2024-03-20T16:52:13.834" v="174" actId="20577"/>
        <pc:sldMkLst>
          <pc:docMk/>
          <pc:sldMk cId="3898473793" sldId="321"/>
        </pc:sldMkLst>
        <pc:spChg chg="del">
          <ac:chgData name="Medrano, Oscar" userId="S::medrano.oscar@tamu.edu::89a39631-1f1e-4af4-bb35-b2cec7973e18" providerId="AD" clId="Web-{C2F2ECA4-8176-4A9F-B170-EB2FF878E9B2}" dt="2024-03-20T16:51:18.848" v="163"/>
          <ac:spMkLst>
            <pc:docMk/>
            <pc:sldMk cId="3898473793" sldId="321"/>
            <ac:spMk id="2" creationId="{2E46D73E-DC65-23A4-EC79-2B011F729751}"/>
          </ac:spMkLst>
        </pc:spChg>
        <pc:spChg chg="mod">
          <ac:chgData name="Medrano, Oscar" userId="S::medrano.oscar@tamu.edu::89a39631-1f1e-4af4-bb35-b2cec7973e18" providerId="AD" clId="Web-{C2F2ECA4-8176-4A9F-B170-EB2FF878E9B2}" dt="2024-03-20T16:52:13.834" v="174" actId="20577"/>
          <ac:spMkLst>
            <pc:docMk/>
            <pc:sldMk cId="3898473793" sldId="321"/>
            <ac:spMk id="90" creationId="{7BBB2BE8-7FD5-425C-64F4-177F81752ED4}"/>
          </ac:spMkLst>
        </pc:spChg>
      </pc:sldChg>
    </pc:docChg>
  </pc:docChgLst>
  <pc:docChgLst>
    <pc:chgData name="Joseph, Nick" userId="4c089a86-ddbf-4638-9f3d-4b118a20ad4d" providerId="ADAL" clId="{E1DBA9F1-652E-43D8-9B00-31D28E63CBFF}"/>
    <pc:docChg chg="custSel addSld delSld modSld">
      <pc:chgData name="Joseph, Nick" userId="4c089a86-ddbf-4638-9f3d-4b118a20ad4d" providerId="ADAL" clId="{E1DBA9F1-652E-43D8-9B00-31D28E63CBFF}" dt="2024-04-03T16:56:46.682" v="217" actId="20577"/>
      <pc:docMkLst>
        <pc:docMk/>
      </pc:docMkLst>
      <pc:sldChg chg="addSp delSp modSp mod">
        <pc:chgData name="Joseph, Nick" userId="4c089a86-ddbf-4638-9f3d-4b118a20ad4d" providerId="ADAL" clId="{E1DBA9F1-652E-43D8-9B00-31D28E63CBFF}" dt="2024-03-20T17:32:20.484" v="214"/>
        <pc:sldMkLst>
          <pc:docMk/>
          <pc:sldMk cId="1093395937" sldId="313"/>
        </pc:sldMkLst>
        <pc:spChg chg="del">
          <ac:chgData name="Joseph, Nick" userId="4c089a86-ddbf-4638-9f3d-4b118a20ad4d" providerId="ADAL" clId="{E1DBA9F1-652E-43D8-9B00-31D28E63CBFF}" dt="2024-03-20T17:32:13.767" v="210" actId="478"/>
          <ac:spMkLst>
            <pc:docMk/>
            <pc:sldMk cId="1093395937" sldId="313"/>
            <ac:spMk id="2" creationId="{00000000-0000-0000-0000-000000000000}"/>
          </ac:spMkLst>
        </pc:spChg>
        <pc:spChg chg="mod">
          <ac:chgData name="Joseph, Nick" userId="4c089a86-ddbf-4638-9f3d-4b118a20ad4d" providerId="ADAL" clId="{E1DBA9F1-652E-43D8-9B00-31D28E63CBFF}" dt="2024-03-20T17:32:18.058" v="213" actId="27636"/>
          <ac:spMkLst>
            <pc:docMk/>
            <pc:sldMk cId="1093395937" sldId="313"/>
            <ac:spMk id="75" creationId="{00000000-0000-0000-0000-000000000000}"/>
          </ac:spMkLst>
        </pc:spChg>
        <pc:graphicFrameChg chg="add mod">
          <ac:chgData name="Joseph, Nick" userId="4c089a86-ddbf-4638-9f3d-4b118a20ad4d" providerId="ADAL" clId="{E1DBA9F1-652E-43D8-9B00-31D28E63CBFF}" dt="2024-03-20T17:32:20.484" v="214"/>
          <ac:graphicFrameMkLst>
            <pc:docMk/>
            <pc:sldMk cId="1093395937" sldId="313"/>
            <ac:graphicFrameMk id="3" creationId="{4301BB08-EA0B-5207-DE00-618ED3323E04}"/>
          </ac:graphicFrameMkLst>
        </pc:graphicFrameChg>
      </pc:sldChg>
      <pc:sldChg chg="delSp modSp mod">
        <pc:chgData name="Joseph, Nick" userId="4c089a86-ddbf-4638-9f3d-4b118a20ad4d" providerId="ADAL" clId="{E1DBA9F1-652E-43D8-9B00-31D28E63CBFF}" dt="2024-04-03T16:56:46.682" v="217" actId="20577"/>
        <pc:sldMkLst>
          <pc:docMk/>
          <pc:sldMk cId="2523463157" sldId="318"/>
        </pc:sldMkLst>
        <pc:spChg chg="del">
          <ac:chgData name="Joseph, Nick" userId="4c089a86-ddbf-4638-9f3d-4b118a20ad4d" providerId="ADAL" clId="{E1DBA9F1-652E-43D8-9B00-31D28E63CBFF}" dt="2024-03-20T15:37:45.079" v="5" actId="478"/>
          <ac:spMkLst>
            <pc:docMk/>
            <pc:sldMk cId="2523463157" sldId="318"/>
            <ac:spMk id="2" creationId="{16398013-DBE9-E8B2-2916-064D5EA29B7B}"/>
          </ac:spMkLst>
        </pc:spChg>
        <pc:spChg chg="del">
          <ac:chgData name="Joseph, Nick" userId="4c089a86-ddbf-4638-9f3d-4b118a20ad4d" providerId="ADAL" clId="{E1DBA9F1-652E-43D8-9B00-31D28E63CBFF}" dt="2024-03-20T15:37:08.688" v="0" actId="478"/>
          <ac:spMkLst>
            <pc:docMk/>
            <pc:sldMk cId="2523463157" sldId="318"/>
            <ac:spMk id="3" creationId="{26718661-6AA4-BE1E-F39E-DE7A362592A6}"/>
          </ac:spMkLst>
        </pc:spChg>
        <pc:spChg chg="del">
          <ac:chgData name="Joseph, Nick" userId="4c089a86-ddbf-4638-9f3d-4b118a20ad4d" providerId="ADAL" clId="{E1DBA9F1-652E-43D8-9B00-31D28E63CBFF}" dt="2024-03-20T15:38:00.733" v="8" actId="478"/>
          <ac:spMkLst>
            <pc:docMk/>
            <pc:sldMk cId="2523463157" sldId="318"/>
            <ac:spMk id="4" creationId="{9F6A3FBD-8312-0D9A-0D42-2DC97618B37F}"/>
          </ac:spMkLst>
        </pc:spChg>
        <pc:spChg chg="del">
          <ac:chgData name="Joseph, Nick" userId="4c089a86-ddbf-4638-9f3d-4b118a20ad4d" providerId="ADAL" clId="{E1DBA9F1-652E-43D8-9B00-31D28E63CBFF}" dt="2024-03-20T15:38:02.936" v="9" actId="478"/>
          <ac:spMkLst>
            <pc:docMk/>
            <pc:sldMk cId="2523463157" sldId="318"/>
            <ac:spMk id="7" creationId="{A022889D-C57E-1881-319F-7B9E029A19C9}"/>
          </ac:spMkLst>
        </pc:spChg>
        <pc:spChg chg="mod">
          <ac:chgData name="Joseph, Nick" userId="4c089a86-ddbf-4638-9f3d-4b118a20ad4d" providerId="ADAL" clId="{E1DBA9F1-652E-43D8-9B00-31D28E63CBFF}" dt="2024-03-20T15:40:01.993" v="16" actId="20577"/>
          <ac:spMkLst>
            <pc:docMk/>
            <pc:sldMk cId="2523463157" sldId="318"/>
            <ac:spMk id="82" creationId="{D17880CB-84C0-4F0A-F73D-810BA237772A}"/>
          </ac:spMkLst>
        </pc:spChg>
        <pc:graphicFrameChg chg="modGraphic">
          <ac:chgData name="Joseph, Nick" userId="4c089a86-ddbf-4638-9f3d-4b118a20ad4d" providerId="ADAL" clId="{E1DBA9F1-652E-43D8-9B00-31D28E63CBFF}" dt="2024-04-03T16:56:46.682" v="217" actId="20577"/>
          <ac:graphicFrameMkLst>
            <pc:docMk/>
            <pc:sldMk cId="2523463157" sldId="318"/>
            <ac:graphicFrameMk id="83" creationId="{746590F3-1A90-65D7-3429-0E729D635038}"/>
          </ac:graphicFrameMkLst>
        </pc:graphicFrameChg>
        <pc:cxnChg chg="del mod">
          <ac:chgData name="Joseph, Nick" userId="4c089a86-ddbf-4638-9f3d-4b118a20ad4d" providerId="ADAL" clId="{E1DBA9F1-652E-43D8-9B00-31D28E63CBFF}" dt="2024-03-20T15:37:58.981" v="7" actId="478"/>
          <ac:cxnSpMkLst>
            <pc:docMk/>
            <pc:sldMk cId="2523463157" sldId="318"/>
            <ac:cxnSpMk id="6" creationId="{CBA07A5E-8937-D053-799D-E98AC3B9C5DE}"/>
          </ac:cxnSpMkLst>
        </pc:cxnChg>
      </pc:sldChg>
      <pc:sldChg chg="addSp delSp modSp mod">
        <pc:chgData name="Joseph, Nick" userId="4c089a86-ddbf-4638-9f3d-4b118a20ad4d" providerId="ADAL" clId="{E1DBA9F1-652E-43D8-9B00-31D28E63CBFF}" dt="2024-03-20T16:48:57.749" v="208" actId="1076"/>
        <pc:sldMkLst>
          <pc:docMk/>
          <pc:sldMk cId="1679358182" sldId="322"/>
        </pc:sldMkLst>
        <pc:spChg chg="del">
          <ac:chgData name="Joseph, Nick" userId="4c089a86-ddbf-4638-9f3d-4b118a20ad4d" providerId="ADAL" clId="{E1DBA9F1-652E-43D8-9B00-31D28E63CBFF}" dt="2024-03-20T16:10:39.152" v="170" actId="478"/>
          <ac:spMkLst>
            <pc:docMk/>
            <pc:sldMk cId="1679358182" sldId="322"/>
            <ac:spMk id="2" creationId="{8DF4EA49-5D19-EEA4-1C65-FBD8B65C0EDE}"/>
          </ac:spMkLst>
        </pc:spChg>
        <pc:spChg chg="del">
          <ac:chgData name="Joseph, Nick" userId="4c089a86-ddbf-4638-9f3d-4b118a20ad4d" providerId="ADAL" clId="{E1DBA9F1-652E-43D8-9B00-31D28E63CBFF}" dt="2024-03-20T16:10:34.197" v="169" actId="478"/>
          <ac:spMkLst>
            <pc:docMk/>
            <pc:sldMk cId="1679358182" sldId="322"/>
            <ac:spMk id="88" creationId="{5ED0ABA8-89FE-52FC-93A3-E9D8541F431F}"/>
          </ac:spMkLst>
        </pc:spChg>
        <pc:spChg chg="mod">
          <ac:chgData name="Joseph, Nick" userId="4c089a86-ddbf-4638-9f3d-4b118a20ad4d" providerId="ADAL" clId="{E1DBA9F1-652E-43D8-9B00-31D28E63CBFF}" dt="2024-03-20T16:15:44.474" v="176"/>
          <ac:spMkLst>
            <pc:docMk/>
            <pc:sldMk cId="1679358182" sldId="322"/>
            <ac:spMk id="90" creationId="{4129A8C1-43DB-F0F8-8384-E4593D1AE0A6}"/>
          </ac:spMkLst>
        </pc:spChg>
        <pc:picChg chg="add mod">
          <ac:chgData name="Joseph, Nick" userId="4c089a86-ddbf-4638-9f3d-4b118a20ad4d" providerId="ADAL" clId="{E1DBA9F1-652E-43D8-9B00-31D28E63CBFF}" dt="2024-03-20T16:48:57.749" v="208" actId="1076"/>
          <ac:picMkLst>
            <pc:docMk/>
            <pc:sldMk cId="1679358182" sldId="322"/>
            <ac:picMk id="4" creationId="{B9AACA16-FA03-9B53-31BB-CD85BAF849A7}"/>
          </ac:picMkLst>
        </pc:picChg>
      </pc:sldChg>
      <pc:sldChg chg="add">
        <pc:chgData name="Joseph, Nick" userId="4c089a86-ddbf-4638-9f3d-4b118a20ad4d" providerId="ADAL" clId="{E1DBA9F1-652E-43D8-9B00-31D28E63CBFF}" dt="2024-03-20T17:32:09.791" v="209" actId="2890"/>
        <pc:sldMkLst>
          <pc:docMk/>
          <pc:sldMk cId="3251164893" sldId="323"/>
        </pc:sldMkLst>
      </pc:sldChg>
      <pc:sldChg chg="del">
        <pc:chgData name="Joseph, Nick" userId="4c089a86-ddbf-4638-9f3d-4b118a20ad4d" providerId="ADAL" clId="{E1DBA9F1-652E-43D8-9B00-31D28E63CBFF}" dt="2024-03-20T17:33:33.303" v="215" actId="2696"/>
        <pc:sldMkLst>
          <pc:docMk/>
          <pc:sldMk cId="3251164893" sldId="326"/>
        </pc:sldMkLst>
      </pc:sldChg>
    </pc:docChg>
  </pc:docChgLst>
  <pc:docChgLst>
    <pc:chgData name="Bracho, Leandro" userId="57a659fa-865b-442e-add0-d8bfee03b981" providerId="ADAL" clId="{33E8E397-F0B4-4B0D-8986-9DCBE77363D8}"/>
    <pc:docChg chg="undo redo custSel addSld modSld sldOrd">
      <pc:chgData name="Bracho, Leandro" userId="57a659fa-865b-442e-add0-d8bfee03b981" providerId="ADAL" clId="{33E8E397-F0B4-4B0D-8986-9DCBE77363D8}" dt="2024-03-20T17:26:36.549" v="1659" actId="20577"/>
      <pc:docMkLst>
        <pc:docMk/>
      </pc:docMkLst>
      <pc:sldChg chg="addSp delSp modSp mod">
        <pc:chgData name="Bracho, Leandro" userId="57a659fa-865b-442e-add0-d8bfee03b981" providerId="ADAL" clId="{33E8E397-F0B4-4B0D-8986-9DCBE77363D8}" dt="2024-03-20T17:19:16.364" v="1416" actId="1076"/>
        <pc:sldMkLst>
          <pc:docMk/>
          <pc:sldMk cId="1248451537" sldId="306"/>
        </pc:sldMkLst>
        <pc:spChg chg="mod topLvl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2" creationId="{5D2D42D4-0594-85ED-174A-2CE58F7C9DB8}"/>
          </ac:spMkLst>
        </pc:spChg>
        <pc:spChg chg="mod topLvl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3" creationId="{D5EECDC5-03DB-847B-D1F8-4991033D51EF}"/>
          </ac:spMkLst>
        </pc:spChg>
        <pc:spChg chg="del">
          <ac:chgData name="Bracho, Leandro" userId="57a659fa-865b-442e-add0-d8bfee03b981" providerId="ADAL" clId="{33E8E397-F0B4-4B0D-8986-9DCBE77363D8}" dt="2024-03-20T17:03:03.104" v="1245" actId="478"/>
          <ac:spMkLst>
            <pc:docMk/>
            <pc:sldMk cId="1248451537" sldId="306"/>
            <ac:spMk id="4" creationId="{9E47C8DD-CDB8-494B-672A-6741E6950113}"/>
          </ac:spMkLst>
        </pc:spChg>
        <pc:spChg chg="del mod ord">
          <ac:chgData name="Bracho, Leandro" userId="57a659fa-865b-442e-add0-d8bfee03b981" providerId="ADAL" clId="{33E8E397-F0B4-4B0D-8986-9DCBE77363D8}" dt="2024-03-20T17:02:43.305" v="1244" actId="478"/>
          <ac:spMkLst>
            <pc:docMk/>
            <pc:sldMk cId="1248451537" sldId="306"/>
            <ac:spMk id="5" creationId="{598F01B5-A761-F436-341D-A4B90F3B50A2}"/>
          </ac:spMkLst>
        </pc:spChg>
        <pc:spChg chg="mod topLvl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8" creationId="{15CFF9D0-2B28-1C07-B591-EFC36A0FC4A0}"/>
          </ac:spMkLst>
        </pc:spChg>
        <pc:spChg chg="mod topLvl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9" creationId="{CDA75F12-A8E7-A42E-D96C-69BD499B49E2}"/>
          </ac:spMkLst>
        </pc:spChg>
        <pc:spChg chg="mod topLvl">
          <ac:chgData name="Bracho, Leandro" userId="57a659fa-865b-442e-add0-d8bfee03b981" providerId="ADAL" clId="{33E8E397-F0B4-4B0D-8986-9DCBE77363D8}" dt="2024-03-20T17:01:27.126" v="1230" actId="164"/>
          <ac:spMkLst>
            <pc:docMk/>
            <pc:sldMk cId="1248451537" sldId="306"/>
            <ac:spMk id="17" creationId="{44111DB5-F73D-E816-1DAB-380866A77452}"/>
          </ac:spMkLst>
        </pc:spChg>
        <pc:spChg chg="mod ord">
          <ac:chgData name="Bracho, Leandro" userId="57a659fa-865b-442e-add0-d8bfee03b981" providerId="ADAL" clId="{33E8E397-F0B4-4B0D-8986-9DCBE77363D8}" dt="2024-03-20T17:18:56.784" v="1415" actId="1076"/>
          <ac:spMkLst>
            <pc:docMk/>
            <pc:sldMk cId="1248451537" sldId="306"/>
            <ac:spMk id="18" creationId="{8F723FD5-7728-CD57-9880-AF21256D6468}"/>
          </ac:spMkLst>
        </pc:spChg>
        <pc:spChg chg="mod ord">
          <ac:chgData name="Bracho, Leandro" userId="57a659fa-865b-442e-add0-d8bfee03b981" providerId="ADAL" clId="{33E8E397-F0B4-4B0D-8986-9DCBE77363D8}" dt="2024-03-20T17:18:43.525" v="1413" actId="1076"/>
          <ac:spMkLst>
            <pc:docMk/>
            <pc:sldMk cId="1248451537" sldId="306"/>
            <ac:spMk id="19" creationId="{CB4DE4AD-D013-DD72-080A-52A4E28D2B1E}"/>
          </ac:spMkLst>
        </pc:spChg>
        <pc:spChg chg="del">
          <ac:chgData name="Bracho, Leandro" userId="57a659fa-865b-442e-add0-d8bfee03b981" providerId="ADAL" clId="{33E8E397-F0B4-4B0D-8986-9DCBE77363D8}" dt="2024-03-20T17:10:05.146" v="1294" actId="478"/>
          <ac:spMkLst>
            <pc:docMk/>
            <pc:sldMk cId="1248451537" sldId="306"/>
            <ac:spMk id="20" creationId="{F32AF515-C932-D9BC-FF07-11620CDBAE2F}"/>
          </ac:spMkLst>
        </pc:spChg>
        <pc:spChg chg="mod topLvl">
          <ac:chgData name="Bracho, Leandro" userId="57a659fa-865b-442e-add0-d8bfee03b981" providerId="ADAL" clId="{33E8E397-F0B4-4B0D-8986-9DCBE77363D8}" dt="2024-03-20T17:01:27.126" v="1230" actId="164"/>
          <ac:spMkLst>
            <pc:docMk/>
            <pc:sldMk cId="1248451537" sldId="306"/>
            <ac:spMk id="21" creationId="{D606B0EE-E8AE-3134-F1CD-BC100037ABFC}"/>
          </ac:spMkLst>
        </pc:spChg>
        <pc:spChg chg="add del mod topLvl">
          <ac:chgData name="Bracho, Leandro" userId="57a659fa-865b-442e-add0-d8bfee03b981" providerId="ADAL" clId="{33E8E397-F0B4-4B0D-8986-9DCBE77363D8}" dt="2024-03-20T17:14:58.714" v="1366" actId="478"/>
          <ac:spMkLst>
            <pc:docMk/>
            <pc:sldMk cId="1248451537" sldId="306"/>
            <ac:spMk id="29" creationId="{E6F729C8-BB77-50AB-832E-0BDF1FA04F60}"/>
          </ac:spMkLst>
        </pc:spChg>
        <pc:spChg chg="mod topLvl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30" creationId="{FDCF842F-A2B4-474C-7EFE-FF2999AF0D39}"/>
          </ac:spMkLst>
        </pc:spChg>
        <pc:spChg chg="mod topLvl">
          <ac:chgData name="Bracho, Leandro" userId="57a659fa-865b-442e-add0-d8bfee03b981" providerId="ADAL" clId="{33E8E397-F0B4-4B0D-8986-9DCBE77363D8}" dt="2024-03-20T17:01:27.126" v="1230" actId="164"/>
          <ac:spMkLst>
            <pc:docMk/>
            <pc:sldMk cId="1248451537" sldId="306"/>
            <ac:spMk id="35" creationId="{09BF5CDB-A2F0-8332-F65B-9D906830D2A7}"/>
          </ac:spMkLst>
        </pc:spChg>
        <pc:spChg chg="add mod">
          <ac:chgData name="Bracho, Leandro" userId="57a659fa-865b-442e-add0-d8bfee03b981" providerId="ADAL" clId="{33E8E397-F0B4-4B0D-8986-9DCBE77363D8}" dt="2024-03-20T17:15:25.256" v="1377" actId="1076"/>
          <ac:spMkLst>
            <pc:docMk/>
            <pc:sldMk cId="1248451537" sldId="306"/>
            <ac:spMk id="39" creationId="{20FAC1AB-2730-24B1-29C5-FB0FDBF880B9}"/>
          </ac:spMkLst>
        </pc:spChg>
        <pc:spChg chg="add mod">
          <ac:chgData name="Bracho, Leandro" userId="57a659fa-865b-442e-add0-d8bfee03b981" providerId="ADAL" clId="{33E8E397-F0B4-4B0D-8986-9DCBE77363D8}" dt="2024-03-20T17:16:22.474" v="1387" actId="164"/>
          <ac:spMkLst>
            <pc:docMk/>
            <pc:sldMk cId="1248451537" sldId="306"/>
            <ac:spMk id="40" creationId="{6D3DCA47-8ABE-B100-36A8-FF831D26B50E}"/>
          </ac:spMkLst>
        </pc:spChg>
        <pc:grpChg chg="add del mod">
          <ac:chgData name="Bracho, Leandro" userId="57a659fa-865b-442e-add0-d8bfee03b981" providerId="ADAL" clId="{33E8E397-F0B4-4B0D-8986-9DCBE77363D8}" dt="2024-03-20T16:59:21.420" v="1212" actId="165"/>
          <ac:grpSpMkLst>
            <pc:docMk/>
            <pc:sldMk cId="1248451537" sldId="306"/>
            <ac:grpSpMk id="7" creationId="{8679C6DD-76F0-F766-577A-73276120D848}"/>
          </ac:grpSpMkLst>
        </pc:grpChg>
        <pc:grpChg chg="add del mod">
          <ac:chgData name="Bracho, Leandro" userId="57a659fa-865b-442e-add0-d8bfee03b981" providerId="ADAL" clId="{33E8E397-F0B4-4B0D-8986-9DCBE77363D8}" dt="2024-03-20T17:13:10.554" v="1346" actId="165"/>
          <ac:grpSpMkLst>
            <pc:docMk/>
            <pc:sldMk cId="1248451537" sldId="306"/>
            <ac:grpSpMk id="10" creationId="{F2058E52-BB39-57C4-DFE3-992DEF5B83B8}"/>
          </ac:grpSpMkLst>
        </pc:grpChg>
        <pc:grpChg chg="add mod">
          <ac:chgData name="Bracho, Leandro" userId="57a659fa-865b-442e-add0-d8bfee03b981" providerId="ADAL" clId="{33E8E397-F0B4-4B0D-8986-9DCBE77363D8}" dt="2024-03-20T17:18:49.725" v="1414" actId="1076"/>
          <ac:grpSpMkLst>
            <pc:docMk/>
            <pc:sldMk cId="1248451537" sldId="306"/>
            <ac:grpSpMk id="27" creationId="{C1792F05-666A-7F9E-26F2-E9B5281C6658}"/>
          </ac:grpSpMkLst>
        </pc:grpChg>
        <pc:grpChg chg="add mod">
          <ac:chgData name="Bracho, Leandro" userId="57a659fa-865b-442e-add0-d8bfee03b981" providerId="ADAL" clId="{33E8E397-F0B4-4B0D-8986-9DCBE77363D8}" dt="2024-03-20T17:15:25.256" v="1377" actId="1076"/>
          <ac:grpSpMkLst>
            <pc:docMk/>
            <pc:sldMk cId="1248451537" sldId="306"/>
            <ac:grpSpMk id="41" creationId="{0ADC3E75-9065-750D-3CA3-84C3EDD3CF87}"/>
          </ac:grpSpMkLst>
        </pc:grpChg>
        <pc:grpChg chg="add mod">
          <ac:chgData name="Bracho, Leandro" userId="57a659fa-865b-442e-add0-d8bfee03b981" providerId="ADAL" clId="{33E8E397-F0B4-4B0D-8986-9DCBE77363D8}" dt="2024-03-20T17:16:16.535" v="1386" actId="164"/>
          <ac:grpSpMkLst>
            <pc:docMk/>
            <pc:sldMk cId="1248451537" sldId="306"/>
            <ac:grpSpMk id="42" creationId="{8264DA83-70AF-8AE8-79CF-D9C07425C881}"/>
          </ac:grpSpMkLst>
        </pc:grpChg>
        <pc:grpChg chg="add mod">
          <ac:chgData name="Bracho, Leandro" userId="57a659fa-865b-442e-add0-d8bfee03b981" providerId="ADAL" clId="{33E8E397-F0B4-4B0D-8986-9DCBE77363D8}" dt="2024-03-20T17:16:27.524" v="1388" actId="1076"/>
          <ac:grpSpMkLst>
            <pc:docMk/>
            <pc:sldMk cId="1248451537" sldId="306"/>
            <ac:grpSpMk id="43" creationId="{D352576D-F1FD-1A3C-0285-9C14EA28D3D1}"/>
          </ac:grpSpMkLst>
        </pc:grpChg>
        <pc:picChg chg="add mod modCrop">
          <ac:chgData name="Bracho, Leandro" userId="57a659fa-865b-442e-add0-d8bfee03b981" providerId="ADAL" clId="{33E8E397-F0B4-4B0D-8986-9DCBE77363D8}" dt="2024-03-20T17:19:16.364" v="1416" actId="1076"/>
          <ac:picMkLst>
            <pc:docMk/>
            <pc:sldMk cId="1248451537" sldId="306"/>
            <ac:picMk id="6" creationId="{12989790-CFF3-17BA-0034-1DF328CD4882}"/>
          </ac:picMkLst>
        </pc:picChg>
        <pc:picChg chg="del">
          <ac:chgData name="Bracho, Leandro" userId="57a659fa-865b-442e-add0-d8bfee03b981" providerId="ADAL" clId="{33E8E397-F0B4-4B0D-8986-9DCBE77363D8}" dt="2024-03-20T16:56:31.886" v="1203" actId="478"/>
          <ac:picMkLst>
            <pc:docMk/>
            <pc:sldMk cId="1248451537" sldId="306"/>
            <ac:picMk id="23" creationId="{EF831F59-8302-D286-692E-4F114C0D9ABB}"/>
          </ac:picMkLst>
        </pc:picChg>
        <pc:picChg chg="del mod">
          <ac:chgData name="Bracho, Leandro" userId="57a659fa-865b-442e-add0-d8bfee03b981" providerId="ADAL" clId="{33E8E397-F0B4-4B0D-8986-9DCBE77363D8}" dt="2024-03-20T17:12:10.671" v="1327" actId="478"/>
          <ac:picMkLst>
            <pc:docMk/>
            <pc:sldMk cId="1248451537" sldId="306"/>
            <ac:picMk id="25" creationId="{4E21D0A1-4614-2306-3BBD-5175240B6A9E}"/>
          </ac:picMkLst>
        </pc:picChg>
        <pc:picChg chg="add del mod">
          <ac:chgData name="Bracho, Leandro" userId="57a659fa-865b-442e-add0-d8bfee03b981" providerId="ADAL" clId="{33E8E397-F0B4-4B0D-8986-9DCBE77363D8}" dt="2024-03-20T17:15:25.256" v="1377" actId="1076"/>
          <ac:picMkLst>
            <pc:docMk/>
            <pc:sldMk cId="1248451537" sldId="306"/>
            <ac:picMk id="28" creationId="{F118A1F9-096D-B6ED-6387-3D6900E28105}"/>
          </ac:picMkLst>
        </pc:picChg>
        <pc:picChg chg="add mod ord modCrop">
          <ac:chgData name="Bracho, Leandro" userId="57a659fa-865b-442e-add0-d8bfee03b981" providerId="ADAL" clId="{33E8E397-F0B4-4B0D-8986-9DCBE77363D8}" dt="2024-03-20T17:17:00.123" v="1395" actId="166"/>
          <ac:picMkLst>
            <pc:docMk/>
            <pc:sldMk cId="1248451537" sldId="306"/>
            <ac:picMk id="32" creationId="{1928D89B-71A4-BBBD-CBFE-9725401E9F67}"/>
          </ac:picMkLst>
        </pc:picChg>
        <pc:picChg chg="add mod modCrop">
          <ac:chgData name="Bracho, Leandro" userId="57a659fa-865b-442e-add0-d8bfee03b981" providerId="ADAL" clId="{33E8E397-F0B4-4B0D-8986-9DCBE77363D8}" dt="2024-03-20T17:17:16.920" v="1401" actId="1076"/>
          <ac:picMkLst>
            <pc:docMk/>
            <pc:sldMk cId="1248451537" sldId="306"/>
            <ac:picMk id="36" creationId="{A67F102F-2842-5B3A-373B-6BC7854EA6FB}"/>
          </ac:picMkLst>
        </pc:picChg>
        <pc:picChg chg="add mod modCrop">
          <ac:chgData name="Bracho, Leandro" userId="57a659fa-865b-442e-add0-d8bfee03b981" providerId="ADAL" clId="{33E8E397-F0B4-4B0D-8986-9DCBE77363D8}" dt="2024-03-20T17:15:15.689" v="1375" actId="1076"/>
          <ac:picMkLst>
            <pc:docMk/>
            <pc:sldMk cId="1248451537" sldId="306"/>
            <ac:picMk id="38" creationId="{301C6CF2-A00E-AAE7-E5B6-369FE739A49E}"/>
          </ac:picMkLst>
        </pc:picChg>
        <pc:cxnChg chg="add del">
          <ac:chgData name="Bracho, Leandro" userId="57a659fa-865b-442e-add0-d8bfee03b981" providerId="ADAL" clId="{33E8E397-F0B4-4B0D-8986-9DCBE77363D8}" dt="2024-03-20T16:59:34.143" v="1214" actId="11529"/>
          <ac:cxnSpMkLst>
            <pc:docMk/>
            <pc:sldMk cId="1248451537" sldId="306"/>
            <ac:cxnSpMk id="12" creationId="{7E5B1E68-8EB6-12D6-0674-7CD4D28987E9}"/>
          </ac:cxnSpMkLst>
        </pc:cxnChg>
        <pc:cxnChg chg="add mod">
          <ac:chgData name="Bracho, Leandro" userId="57a659fa-865b-442e-add0-d8bfee03b981" providerId="ADAL" clId="{33E8E397-F0B4-4B0D-8986-9DCBE77363D8}" dt="2024-03-20T17:01:27.126" v="1230" actId="164"/>
          <ac:cxnSpMkLst>
            <pc:docMk/>
            <pc:sldMk cId="1248451537" sldId="306"/>
            <ac:cxnSpMk id="14" creationId="{49322A1F-F981-0D62-068A-328CD10F011A}"/>
          </ac:cxnSpMkLst>
        </pc:cxnChg>
        <pc:cxnChg chg="del mod topLvl">
          <ac:chgData name="Bracho, Leandro" userId="57a659fa-865b-442e-add0-d8bfee03b981" providerId="ADAL" clId="{33E8E397-F0B4-4B0D-8986-9DCBE77363D8}" dt="2024-03-20T17:00:24.894" v="1220" actId="478"/>
          <ac:cxnSpMkLst>
            <pc:docMk/>
            <pc:sldMk cId="1248451537" sldId="306"/>
            <ac:cxnSpMk id="34" creationId="{D0955379-C5EC-7784-1B55-A1851F6A5B95}"/>
          </ac:cxnSpMkLst>
        </pc:cxnChg>
      </pc:sldChg>
      <pc:sldChg chg="delSp modSp mod modNotesTx">
        <pc:chgData name="Bracho, Leandro" userId="57a659fa-865b-442e-add0-d8bfee03b981" providerId="ADAL" clId="{33E8E397-F0B4-4B0D-8986-9DCBE77363D8}" dt="2024-03-20T07:02:41.948" v="1160" actId="20577"/>
        <pc:sldMkLst>
          <pc:docMk/>
          <pc:sldMk cId="4231427536" sldId="308"/>
        </pc:sldMkLst>
        <pc:spChg chg="del mod">
          <ac:chgData name="Bracho, Leandro" userId="57a659fa-865b-442e-add0-d8bfee03b981" providerId="ADAL" clId="{33E8E397-F0B4-4B0D-8986-9DCBE77363D8}" dt="2024-03-18T17:53:08.047" v="431" actId="478"/>
          <ac:spMkLst>
            <pc:docMk/>
            <pc:sldMk cId="4231427536" sldId="308"/>
            <ac:spMk id="2" creationId="{00000000-0000-0000-0000-000000000000}"/>
          </ac:spMkLst>
        </pc:spChg>
        <pc:spChg chg="del">
          <ac:chgData name="Bracho, Leandro" userId="57a659fa-865b-442e-add0-d8bfee03b981" providerId="ADAL" clId="{33E8E397-F0B4-4B0D-8986-9DCBE77363D8}" dt="2024-03-18T17:49:34.071" v="180" actId="478"/>
          <ac:spMkLst>
            <pc:docMk/>
            <pc:sldMk cId="4231427536" sldId="308"/>
            <ac:spMk id="3" creationId="{00000000-0000-0000-0000-000000000000}"/>
          </ac:spMkLst>
        </pc:spChg>
        <pc:spChg chg="del">
          <ac:chgData name="Bracho, Leandro" userId="57a659fa-865b-442e-add0-d8bfee03b981" providerId="ADAL" clId="{33E8E397-F0B4-4B0D-8986-9DCBE77363D8}" dt="2024-03-18T17:49:23.523" v="179" actId="478"/>
          <ac:spMkLst>
            <pc:docMk/>
            <pc:sldMk cId="4231427536" sldId="308"/>
            <ac:spMk id="4" creationId="{00000000-0000-0000-0000-000000000000}"/>
          </ac:spMkLst>
        </pc:spChg>
        <pc:spChg chg="del">
          <ac:chgData name="Bracho, Leandro" userId="57a659fa-865b-442e-add0-d8bfee03b981" providerId="ADAL" clId="{33E8E397-F0B4-4B0D-8986-9DCBE77363D8}" dt="2024-03-18T17:49:19.963" v="177" actId="478"/>
          <ac:spMkLst>
            <pc:docMk/>
            <pc:sldMk cId="4231427536" sldId="308"/>
            <ac:spMk id="7" creationId="{00000000-0000-0000-0000-000000000000}"/>
          </ac:spMkLst>
        </pc:spChg>
        <pc:spChg chg="mod">
          <ac:chgData name="Bracho, Leandro" userId="57a659fa-865b-442e-add0-d8bfee03b981" providerId="ADAL" clId="{33E8E397-F0B4-4B0D-8986-9DCBE77363D8}" dt="2024-03-18T17:49:10.839" v="176" actId="12788"/>
          <ac:spMkLst>
            <pc:docMk/>
            <pc:sldMk cId="4231427536" sldId="308"/>
            <ac:spMk id="82" creationId="{00000000-0000-0000-0000-000000000000}"/>
          </ac:spMkLst>
        </pc:spChg>
        <pc:graphicFrameChg chg="modGraphic">
          <ac:chgData name="Bracho, Leandro" userId="57a659fa-865b-442e-add0-d8bfee03b981" providerId="ADAL" clId="{33E8E397-F0B4-4B0D-8986-9DCBE77363D8}" dt="2024-03-20T07:02:41.948" v="1160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  <pc:cxnChg chg="del mod">
          <ac:chgData name="Bracho, Leandro" userId="57a659fa-865b-442e-add0-d8bfee03b981" providerId="ADAL" clId="{33E8E397-F0B4-4B0D-8986-9DCBE77363D8}" dt="2024-03-18T17:49:21.798" v="178" actId="478"/>
          <ac:cxnSpMkLst>
            <pc:docMk/>
            <pc:sldMk cId="4231427536" sldId="308"/>
            <ac:cxnSpMk id="6" creationId="{00000000-0000-0000-0000-000000000000}"/>
          </ac:cxnSpMkLst>
        </pc:cxnChg>
      </pc:sldChg>
      <pc:sldChg chg="addSp delSp modSp mod ord modNotesTx">
        <pc:chgData name="Bracho, Leandro" userId="57a659fa-865b-442e-add0-d8bfee03b981" providerId="ADAL" clId="{33E8E397-F0B4-4B0D-8986-9DCBE77363D8}" dt="2024-03-20T17:26:36.549" v="1659" actId="20577"/>
        <pc:sldMkLst>
          <pc:docMk/>
          <pc:sldMk cId="3741792644" sldId="309"/>
        </pc:sldMkLst>
        <pc:spChg chg="del">
          <ac:chgData name="Bracho, Leandro" userId="57a659fa-865b-442e-add0-d8bfee03b981" providerId="ADAL" clId="{33E8E397-F0B4-4B0D-8986-9DCBE77363D8}" dt="2024-03-20T16:46:22.422" v="1162" actId="478"/>
          <ac:spMkLst>
            <pc:docMk/>
            <pc:sldMk cId="3741792644" sldId="309"/>
            <ac:spMk id="2" creationId="{00000000-0000-0000-0000-000000000000}"/>
          </ac:spMkLst>
        </pc:spChg>
        <pc:spChg chg="mod">
          <ac:chgData name="Bracho, Leandro" userId="57a659fa-865b-442e-add0-d8bfee03b981" providerId="ADAL" clId="{33E8E397-F0B4-4B0D-8986-9DCBE77363D8}" dt="2024-03-20T17:26:36.549" v="1659" actId="20577"/>
          <ac:spMkLst>
            <pc:docMk/>
            <pc:sldMk cId="3741792644" sldId="309"/>
            <ac:spMk id="88" creationId="{00000000-0000-0000-0000-000000000000}"/>
          </ac:spMkLst>
        </pc:spChg>
        <pc:spChg chg="mod">
          <ac:chgData name="Bracho, Leandro" userId="57a659fa-865b-442e-add0-d8bfee03b981" providerId="ADAL" clId="{33E8E397-F0B4-4B0D-8986-9DCBE77363D8}" dt="2024-03-18T17:48:59.106" v="174" actId="12788"/>
          <ac:spMkLst>
            <pc:docMk/>
            <pc:sldMk cId="3741792644" sldId="309"/>
            <ac:spMk id="90" creationId="{00000000-0000-0000-0000-000000000000}"/>
          </ac:spMkLst>
        </pc:spChg>
        <pc:grpChg chg="add mod">
          <ac:chgData name="Bracho, Leandro" userId="57a659fa-865b-442e-add0-d8bfee03b981" providerId="ADAL" clId="{33E8E397-F0B4-4B0D-8986-9DCBE77363D8}" dt="2024-03-20T17:24:23.482" v="1459" actId="1076"/>
          <ac:grpSpMkLst>
            <pc:docMk/>
            <pc:sldMk cId="3741792644" sldId="309"/>
            <ac:grpSpMk id="13" creationId="{3F299DDC-D7F6-2BCA-1201-2A61E0EC089C}"/>
          </ac:grpSpMkLst>
        </pc:grpChg>
        <pc:picChg chg="add mod">
          <ac:chgData name="Bracho, Leandro" userId="57a659fa-865b-442e-add0-d8bfee03b981" providerId="ADAL" clId="{33E8E397-F0B4-4B0D-8986-9DCBE77363D8}" dt="2024-03-20T17:24:20.130" v="1458" actId="164"/>
          <ac:picMkLst>
            <pc:docMk/>
            <pc:sldMk cId="3741792644" sldId="309"/>
            <ac:picMk id="4" creationId="{6ED7EB64-35D7-64DB-13D0-E32264E52E7B}"/>
          </ac:picMkLst>
        </pc:picChg>
        <pc:picChg chg="add mod">
          <ac:chgData name="Bracho, Leandro" userId="57a659fa-865b-442e-add0-d8bfee03b981" providerId="ADAL" clId="{33E8E397-F0B4-4B0D-8986-9DCBE77363D8}" dt="2024-03-20T17:24:20.130" v="1458" actId="164"/>
          <ac:picMkLst>
            <pc:docMk/>
            <pc:sldMk cId="3741792644" sldId="309"/>
            <ac:picMk id="6" creationId="{2C771936-3431-46B1-89D0-E3E3AA42841F}"/>
          </ac:picMkLst>
        </pc:picChg>
        <pc:picChg chg="add mod">
          <ac:chgData name="Bracho, Leandro" userId="57a659fa-865b-442e-add0-d8bfee03b981" providerId="ADAL" clId="{33E8E397-F0B4-4B0D-8986-9DCBE77363D8}" dt="2024-03-20T17:24:20.130" v="1458" actId="164"/>
          <ac:picMkLst>
            <pc:docMk/>
            <pc:sldMk cId="3741792644" sldId="309"/>
            <ac:picMk id="8" creationId="{4CE1DA85-62B7-10EC-7B0D-282A7978EAD5}"/>
          </ac:picMkLst>
        </pc:picChg>
        <pc:picChg chg="add mod">
          <ac:chgData name="Bracho, Leandro" userId="57a659fa-865b-442e-add0-d8bfee03b981" providerId="ADAL" clId="{33E8E397-F0B4-4B0D-8986-9DCBE77363D8}" dt="2024-03-20T17:24:20.130" v="1458" actId="164"/>
          <ac:picMkLst>
            <pc:docMk/>
            <pc:sldMk cId="3741792644" sldId="309"/>
            <ac:picMk id="10" creationId="{379A95B5-EC57-A7E7-7EE2-C0C2B605426A}"/>
          </ac:picMkLst>
        </pc:picChg>
        <pc:picChg chg="add mod">
          <ac:chgData name="Bracho, Leandro" userId="57a659fa-865b-442e-add0-d8bfee03b981" providerId="ADAL" clId="{33E8E397-F0B4-4B0D-8986-9DCBE77363D8}" dt="2024-03-20T17:24:20.130" v="1458" actId="164"/>
          <ac:picMkLst>
            <pc:docMk/>
            <pc:sldMk cId="3741792644" sldId="309"/>
            <ac:picMk id="12" creationId="{2DE5492B-2373-5440-F7AE-57D54CB9740C}"/>
          </ac:picMkLst>
        </pc:picChg>
      </pc:sldChg>
      <pc:sldChg chg="delSp mod">
        <pc:chgData name="Bracho, Leandro" userId="57a659fa-865b-442e-add0-d8bfee03b981" providerId="ADAL" clId="{33E8E397-F0B4-4B0D-8986-9DCBE77363D8}" dt="2024-03-20T16:46:06.950" v="1161" actId="478"/>
        <pc:sldMkLst>
          <pc:docMk/>
          <pc:sldMk cId="3906059831" sldId="314"/>
        </pc:sldMkLst>
        <pc:spChg chg="del">
          <ac:chgData name="Bracho, Leandro" userId="57a659fa-865b-442e-add0-d8bfee03b981" providerId="ADAL" clId="{33E8E397-F0B4-4B0D-8986-9DCBE77363D8}" dt="2024-03-20T16:46:06.950" v="1161" actId="478"/>
          <ac:spMkLst>
            <pc:docMk/>
            <pc:sldMk cId="3906059831" sldId="314"/>
            <ac:spMk id="3" creationId="{00000000-0000-0000-0000-000000000000}"/>
          </ac:spMkLst>
        </pc:spChg>
      </pc:sldChg>
      <pc:sldChg chg="modSp add mod">
        <pc:chgData name="Bracho, Leandro" userId="57a659fa-865b-442e-add0-d8bfee03b981" providerId="ADAL" clId="{33E8E397-F0B4-4B0D-8986-9DCBE77363D8}" dt="2024-03-18T17:47:01.921" v="105" actId="20577"/>
        <pc:sldMkLst>
          <pc:docMk/>
          <pc:sldMk cId="749386558" sldId="317"/>
        </pc:sldMkLst>
        <pc:spChg chg="mod">
          <ac:chgData name="Bracho, Leandro" userId="57a659fa-865b-442e-add0-d8bfee03b981" providerId="ADAL" clId="{33E8E397-F0B4-4B0D-8986-9DCBE77363D8}" dt="2024-03-18T17:47:01.921" v="105" actId="20577"/>
          <ac:spMkLst>
            <pc:docMk/>
            <pc:sldMk cId="749386558" sldId="317"/>
            <ac:spMk id="3" creationId="{8150C393-C09C-F890-784C-74A5A02BA7DE}"/>
          </ac:spMkLst>
        </pc:spChg>
        <pc:spChg chg="mod">
          <ac:chgData name="Bracho, Leandro" userId="57a659fa-865b-442e-add0-d8bfee03b981" providerId="ADAL" clId="{33E8E397-F0B4-4B0D-8986-9DCBE77363D8}" dt="2024-03-18T17:42:38.296" v="4" actId="20577"/>
          <ac:spMkLst>
            <pc:docMk/>
            <pc:sldMk cId="749386558" sldId="317"/>
            <ac:spMk id="82" creationId="{37FD8EB1-8B01-5EA1-FCC0-0C0AC17FBA76}"/>
          </ac:spMkLst>
        </pc:spChg>
      </pc:sldChg>
      <pc:sldChg chg="modSp add mod">
        <pc:chgData name="Bracho, Leandro" userId="57a659fa-865b-442e-add0-d8bfee03b981" providerId="ADAL" clId="{33E8E397-F0B4-4B0D-8986-9DCBE77363D8}" dt="2024-03-18T17:47:08.338" v="107" actId="20577"/>
        <pc:sldMkLst>
          <pc:docMk/>
          <pc:sldMk cId="2523463157" sldId="318"/>
        </pc:sldMkLst>
        <pc:spChg chg="mod">
          <ac:chgData name="Bracho, Leandro" userId="57a659fa-865b-442e-add0-d8bfee03b981" providerId="ADAL" clId="{33E8E397-F0B4-4B0D-8986-9DCBE77363D8}" dt="2024-03-18T17:47:08.338" v="107" actId="20577"/>
          <ac:spMkLst>
            <pc:docMk/>
            <pc:sldMk cId="2523463157" sldId="318"/>
            <ac:spMk id="3" creationId="{26718661-6AA4-BE1E-F39E-DE7A362592A6}"/>
          </ac:spMkLst>
        </pc:spChg>
        <pc:spChg chg="mod">
          <ac:chgData name="Bracho, Leandro" userId="57a659fa-865b-442e-add0-d8bfee03b981" providerId="ADAL" clId="{33E8E397-F0B4-4B0D-8986-9DCBE77363D8}" dt="2024-03-18T17:42:43.331" v="6" actId="20577"/>
          <ac:spMkLst>
            <pc:docMk/>
            <pc:sldMk cId="2523463157" sldId="318"/>
            <ac:spMk id="82" creationId="{D17880CB-84C0-4F0A-F73D-810BA237772A}"/>
          </ac:spMkLst>
        </pc:spChg>
      </pc:sldChg>
      <pc:sldChg chg="modSp add mod">
        <pc:chgData name="Bracho, Leandro" userId="57a659fa-865b-442e-add0-d8bfee03b981" providerId="ADAL" clId="{33E8E397-F0B4-4B0D-8986-9DCBE77363D8}" dt="2024-03-20T07:00:58.413" v="1126" actId="20577"/>
        <pc:sldMkLst>
          <pc:docMk/>
          <pc:sldMk cId="1248403800" sldId="319"/>
        </pc:sldMkLst>
        <pc:spChg chg="mod">
          <ac:chgData name="Bracho, Leandro" userId="57a659fa-865b-442e-add0-d8bfee03b981" providerId="ADAL" clId="{33E8E397-F0B4-4B0D-8986-9DCBE77363D8}" dt="2024-03-18T17:47:14.406" v="109" actId="20577"/>
          <ac:spMkLst>
            <pc:docMk/>
            <pc:sldMk cId="1248403800" sldId="319"/>
            <ac:spMk id="3" creationId="{8BC58CFA-892F-9B48-6FA2-125F28CA421C}"/>
          </ac:spMkLst>
        </pc:spChg>
        <pc:spChg chg="mod">
          <ac:chgData name="Bracho, Leandro" userId="57a659fa-865b-442e-add0-d8bfee03b981" providerId="ADAL" clId="{33E8E397-F0B4-4B0D-8986-9DCBE77363D8}" dt="2024-03-18T17:42:48.210" v="8" actId="20577"/>
          <ac:spMkLst>
            <pc:docMk/>
            <pc:sldMk cId="1248403800" sldId="319"/>
            <ac:spMk id="82" creationId="{5676A8A8-2265-1BE6-863C-57B386C4F348}"/>
          </ac:spMkLst>
        </pc:spChg>
        <pc:graphicFrameChg chg="mod modGraphic">
          <ac:chgData name="Bracho, Leandro" userId="57a659fa-865b-442e-add0-d8bfee03b981" providerId="ADAL" clId="{33E8E397-F0B4-4B0D-8986-9DCBE77363D8}" dt="2024-03-20T07:00:58.413" v="1126" actId="20577"/>
          <ac:graphicFrameMkLst>
            <pc:docMk/>
            <pc:sldMk cId="1248403800" sldId="319"/>
            <ac:graphicFrameMk id="83" creationId="{E2D876CD-C659-049C-26C7-B90D4F71D5C1}"/>
          </ac:graphicFrameMkLst>
        </pc:graphicFrameChg>
      </pc:sldChg>
      <pc:sldChg chg="modSp add mod ord">
        <pc:chgData name="Bracho, Leandro" userId="57a659fa-865b-442e-add0-d8bfee03b981" providerId="ADAL" clId="{33E8E397-F0B4-4B0D-8986-9DCBE77363D8}" dt="2024-03-18T17:43:14.928" v="19" actId="20577"/>
        <pc:sldMkLst>
          <pc:docMk/>
          <pc:sldMk cId="295884652" sldId="320"/>
        </pc:sldMkLst>
        <pc:spChg chg="mod">
          <ac:chgData name="Bracho, Leandro" userId="57a659fa-865b-442e-add0-d8bfee03b981" providerId="ADAL" clId="{33E8E397-F0B4-4B0D-8986-9DCBE77363D8}" dt="2024-03-18T17:43:14.928" v="19" actId="20577"/>
          <ac:spMkLst>
            <pc:docMk/>
            <pc:sldMk cId="295884652" sldId="320"/>
            <ac:spMk id="90" creationId="{888BF557-91CD-09AD-A480-B177F40D1B79}"/>
          </ac:spMkLst>
        </pc:spChg>
      </pc:sldChg>
      <pc:sldChg chg="modSp add mod">
        <pc:chgData name="Bracho, Leandro" userId="57a659fa-865b-442e-add0-d8bfee03b981" providerId="ADAL" clId="{33E8E397-F0B4-4B0D-8986-9DCBE77363D8}" dt="2024-03-18T17:43:23.475" v="23" actId="20577"/>
        <pc:sldMkLst>
          <pc:docMk/>
          <pc:sldMk cId="3898473793" sldId="321"/>
        </pc:sldMkLst>
        <pc:spChg chg="mod">
          <ac:chgData name="Bracho, Leandro" userId="57a659fa-865b-442e-add0-d8bfee03b981" providerId="ADAL" clId="{33E8E397-F0B4-4B0D-8986-9DCBE77363D8}" dt="2024-03-18T17:43:23.475" v="23" actId="20577"/>
          <ac:spMkLst>
            <pc:docMk/>
            <pc:sldMk cId="3898473793" sldId="321"/>
            <ac:spMk id="90" creationId="{7BBB2BE8-7FD5-425C-64F4-177F81752ED4}"/>
          </ac:spMkLst>
        </pc:spChg>
      </pc:sldChg>
      <pc:sldChg chg="modSp add mod ord">
        <pc:chgData name="Bracho, Leandro" userId="57a659fa-865b-442e-add0-d8bfee03b981" providerId="ADAL" clId="{33E8E397-F0B4-4B0D-8986-9DCBE77363D8}" dt="2024-03-18T17:43:19.364" v="21" actId="20577"/>
        <pc:sldMkLst>
          <pc:docMk/>
          <pc:sldMk cId="1679358182" sldId="322"/>
        </pc:sldMkLst>
        <pc:spChg chg="mod">
          <ac:chgData name="Bracho, Leandro" userId="57a659fa-865b-442e-add0-d8bfee03b981" providerId="ADAL" clId="{33E8E397-F0B4-4B0D-8986-9DCBE77363D8}" dt="2024-03-18T17:43:19.364" v="21" actId="20577"/>
          <ac:spMkLst>
            <pc:docMk/>
            <pc:sldMk cId="1679358182" sldId="322"/>
            <ac:spMk id="90" creationId="{4129A8C1-43DB-F0F8-8384-E4593D1AE0A6}"/>
          </ac:spMkLst>
        </pc:spChg>
      </pc:sldChg>
    </pc:docChg>
  </pc:docChgLst>
  <pc:docChgLst>
    <pc:chgData name="Smithson, Robin" userId="91051a48-f0d0-46b4-93c3-31c51451190e" providerId="ADAL" clId="{2B2C36AD-7DEB-BE4C-9A9F-6F8F105FAF4E}"/>
    <pc:docChg chg="undo redo custSel addSld delSld modSld">
      <pc:chgData name="Smithson, Robin" userId="91051a48-f0d0-46b4-93c3-31c51451190e" providerId="ADAL" clId="{2B2C36AD-7DEB-BE4C-9A9F-6F8F105FAF4E}" dt="2024-03-20T17:22:36.770" v="1064" actId="14100"/>
      <pc:docMkLst>
        <pc:docMk/>
      </pc:docMkLst>
      <pc:sldChg chg="delSp modSp mod">
        <pc:chgData name="Smithson, Robin" userId="91051a48-f0d0-46b4-93c3-31c51451190e" providerId="ADAL" clId="{2B2C36AD-7DEB-BE4C-9A9F-6F8F105FAF4E}" dt="2024-03-19T01:49:33.794" v="125" actId="21"/>
        <pc:sldMkLst>
          <pc:docMk/>
          <pc:sldMk cId="3482335894" sldId="304"/>
        </pc:sldMkLst>
        <pc:spChg chg="del">
          <ac:chgData name="Smithson, Robin" userId="91051a48-f0d0-46b4-93c3-31c51451190e" providerId="ADAL" clId="{2B2C36AD-7DEB-BE4C-9A9F-6F8F105FAF4E}" dt="2024-03-19T01:49:33.794" v="125" actId="21"/>
          <ac:spMkLst>
            <pc:docMk/>
            <pc:sldMk cId="3482335894" sldId="304"/>
            <ac:spMk id="2" creationId="{00000000-0000-0000-0000-000000000000}"/>
          </ac:spMkLst>
        </pc:spChg>
        <pc:spChg chg="mod">
          <ac:chgData name="Smithson, Robin" userId="91051a48-f0d0-46b4-93c3-31c51451190e" providerId="ADAL" clId="{2B2C36AD-7DEB-BE4C-9A9F-6F8F105FAF4E}" dt="2024-03-19T01:49:28.557" v="124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addSp delSp modSp mod">
        <pc:chgData name="Smithson, Robin" userId="91051a48-f0d0-46b4-93c3-31c51451190e" providerId="ADAL" clId="{2B2C36AD-7DEB-BE4C-9A9F-6F8F105FAF4E}" dt="2024-03-19T02:00:57.174" v="418" actId="20577"/>
        <pc:sldMkLst>
          <pc:docMk/>
          <pc:sldMk cId="775211522" sldId="305"/>
        </pc:sldMkLst>
        <pc:spChg chg="del">
          <ac:chgData name="Smithson, Robin" userId="91051a48-f0d0-46b4-93c3-31c51451190e" providerId="ADAL" clId="{2B2C36AD-7DEB-BE4C-9A9F-6F8F105FAF4E}" dt="2024-03-19T01:59:02.737" v="404" actId="21"/>
          <ac:spMkLst>
            <pc:docMk/>
            <pc:sldMk cId="775211522" sldId="305"/>
            <ac:spMk id="2" creationId="{00000000-0000-0000-0000-000000000000}"/>
          </ac:spMkLst>
        </pc:spChg>
        <pc:spChg chg="add del mod">
          <ac:chgData name="Smithson, Robin" userId="91051a48-f0d0-46b4-93c3-31c51451190e" providerId="ADAL" clId="{2B2C36AD-7DEB-BE4C-9A9F-6F8F105FAF4E}" dt="2024-03-19T01:58:59.344" v="403" actId="21"/>
          <ac:spMkLst>
            <pc:docMk/>
            <pc:sldMk cId="775211522" sldId="305"/>
            <ac:spMk id="4" creationId="{89A12483-BF36-9402-F5B3-E6BCC4683F63}"/>
          </ac:spMkLst>
        </pc:spChg>
        <pc:spChg chg="add mod">
          <ac:chgData name="Smithson, Robin" userId="91051a48-f0d0-46b4-93c3-31c51451190e" providerId="ADAL" clId="{2B2C36AD-7DEB-BE4C-9A9F-6F8F105FAF4E}" dt="2024-03-19T02:00:32.542" v="414" actId="1076"/>
          <ac:spMkLst>
            <pc:docMk/>
            <pc:sldMk cId="775211522" sldId="305"/>
            <ac:spMk id="6" creationId="{0DB45F4B-EBEA-B60F-C624-C2594577118E}"/>
          </ac:spMkLst>
        </pc:spChg>
        <pc:spChg chg="mod">
          <ac:chgData name="Smithson, Robin" userId="91051a48-f0d0-46b4-93c3-31c51451190e" providerId="ADAL" clId="{2B2C36AD-7DEB-BE4C-9A9F-6F8F105FAF4E}" dt="2024-03-19T02:00:57.174" v="418" actId="20577"/>
          <ac:spMkLst>
            <pc:docMk/>
            <pc:sldMk cId="775211522" sldId="305"/>
            <ac:spMk id="61" creationId="{00000000-0000-0000-0000-000000000000}"/>
          </ac:spMkLst>
        </pc:spChg>
        <pc:spChg chg="del">
          <ac:chgData name="Smithson, Robin" userId="91051a48-f0d0-46b4-93c3-31c51451190e" providerId="ADAL" clId="{2B2C36AD-7DEB-BE4C-9A9F-6F8F105FAF4E}" dt="2024-03-19T01:58:46.931" v="402" actId="21"/>
          <ac:spMkLst>
            <pc:docMk/>
            <pc:sldMk cId="775211522" sldId="305"/>
            <ac:spMk id="62" creationId="{00000000-0000-0000-0000-000000000000}"/>
          </ac:spMkLst>
        </pc:spChg>
        <pc:picChg chg="add mod">
          <ac:chgData name="Smithson, Robin" userId="91051a48-f0d0-46b4-93c3-31c51451190e" providerId="ADAL" clId="{2B2C36AD-7DEB-BE4C-9A9F-6F8F105FAF4E}" dt="2024-03-19T02:00:49.723" v="417" actId="1076"/>
          <ac:picMkLst>
            <pc:docMk/>
            <pc:sldMk cId="775211522" sldId="305"/>
            <ac:picMk id="7" creationId="{B558843B-0B52-F0AB-D91B-E9690BEA6CBC}"/>
          </ac:picMkLst>
        </pc:picChg>
      </pc:sldChg>
      <pc:sldChg chg="addSp delSp modSp mod modNotesTx">
        <pc:chgData name="Smithson, Robin" userId="91051a48-f0d0-46b4-93c3-31c51451190e" providerId="ADAL" clId="{2B2C36AD-7DEB-BE4C-9A9F-6F8F105FAF4E}" dt="2024-03-19T23:17:44.222" v="975" actId="1076"/>
        <pc:sldMkLst>
          <pc:docMk/>
          <pc:sldMk cId="1248451537" sldId="306"/>
        </pc:sldMkLst>
        <pc:spChg chg="del">
          <ac:chgData name="Smithson, Robin" userId="91051a48-f0d0-46b4-93c3-31c51451190e" providerId="ADAL" clId="{2B2C36AD-7DEB-BE4C-9A9F-6F8F105FAF4E}" dt="2024-03-19T02:02:15.623" v="430" actId="21"/>
          <ac:spMkLst>
            <pc:docMk/>
            <pc:sldMk cId="1248451537" sldId="306"/>
            <ac:spMk id="2" creationId="{00000000-0000-0000-0000-000000000000}"/>
          </ac:spMkLst>
        </pc:spChg>
        <pc:spChg chg="add mod">
          <ac:chgData name="Smithson, Robin" userId="91051a48-f0d0-46b4-93c3-31c51451190e" providerId="ADAL" clId="{2B2C36AD-7DEB-BE4C-9A9F-6F8F105FAF4E}" dt="2024-03-19T22:08:01.208" v="632" actId="1076"/>
          <ac:spMkLst>
            <pc:docMk/>
            <pc:sldMk cId="1248451537" sldId="306"/>
            <ac:spMk id="2" creationId="{5D2D42D4-0594-85ED-174A-2CE58F7C9DB8}"/>
          </ac:spMkLst>
        </pc:spChg>
        <pc:spChg chg="add del mod">
          <ac:chgData name="Smithson, Robin" userId="91051a48-f0d0-46b4-93c3-31c51451190e" providerId="ADAL" clId="{2B2C36AD-7DEB-BE4C-9A9F-6F8F105FAF4E}" dt="2024-03-19T02:01:29.275" v="425" actId="21"/>
          <ac:spMkLst>
            <pc:docMk/>
            <pc:sldMk cId="1248451537" sldId="306"/>
            <ac:spMk id="3" creationId="{00000000-0000-0000-0000-000000000000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3" creationId="{D5EECDC5-03DB-847B-D1F8-4991033D51EF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4" creationId="{9E47C8DD-CDB8-494B-672A-6741E6950113}"/>
          </ac:spMkLst>
        </pc:spChg>
        <pc:spChg chg="add mod">
          <ac:chgData name="Smithson, Robin" userId="91051a48-f0d0-46b4-93c3-31c51451190e" providerId="ADAL" clId="{2B2C36AD-7DEB-BE4C-9A9F-6F8F105FAF4E}" dt="2024-03-19T02:01:15.623" v="421"/>
          <ac:spMkLst>
            <pc:docMk/>
            <pc:sldMk cId="1248451537" sldId="306"/>
            <ac:spMk id="4" creationId="{A88E6AB8-15E1-B516-9EF0-569550277B0B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5" creationId="{598F01B5-A761-F436-341D-A4B90F3B50A2}"/>
          </ac:spMkLst>
        </pc:spChg>
        <pc:spChg chg="del">
          <ac:chgData name="Smithson, Robin" userId="91051a48-f0d0-46b4-93c3-31c51451190e" providerId="ADAL" clId="{2B2C36AD-7DEB-BE4C-9A9F-6F8F105FAF4E}" dt="2024-03-19T22:06:32.488" v="623" actId="478"/>
          <ac:spMkLst>
            <pc:docMk/>
            <pc:sldMk cId="1248451537" sldId="306"/>
            <ac:spMk id="7" creationId="{00000000-0000-0000-0000-000000000000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8" creationId="{15CFF9D0-2B28-1C07-B591-EFC36A0FC4A0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9" creationId="{CDA75F12-A8E7-A42E-D96C-69BD499B49E2}"/>
          </ac:spMkLst>
        </pc:spChg>
        <pc:spChg chg="del">
          <ac:chgData name="Smithson, Robin" userId="91051a48-f0d0-46b4-93c3-31c51451190e" providerId="ADAL" clId="{2B2C36AD-7DEB-BE4C-9A9F-6F8F105FAF4E}" dt="2024-03-19T22:06:32.488" v="623" actId="478"/>
          <ac:spMkLst>
            <pc:docMk/>
            <pc:sldMk cId="1248451537" sldId="306"/>
            <ac:spMk id="11" creationId="{00000000-0000-0000-0000-000000000000}"/>
          </ac:spMkLst>
        </pc:spChg>
        <pc:spChg chg="del">
          <ac:chgData name="Smithson, Robin" userId="91051a48-f0d0-46b4-93c3-31c51451190e" providerId="ADAL" clId="{2B2C36AD-7DEB-BE4C-9A9F-6F8F105FAF4E}" dt="2024-03-19T22:06:32.488" v="623" actId="478"/>
          <ac:spMkLst>
            <pc:docMk/>
            <pc:sldMk cId="1248451537" sldId="306"/>
            <ac:spMk id="12" creationId="{00000000-0000-0000-0000-000000000000}"/>
          </ac:spMkLst>
        </pc:spChg>
        <pc:spChg chg="del">
          <ac:chgData name="Smithson, Robin" userId="91051a48-f0d0-46b4-93c3-31c51451190e" providerId="ADAL" clId="{2B2C36AD-7DEB-BE4C-9A9F-6F8F105FAF4E}" dt="2024-03-19T22:06:32.488" v="623" actId="478"/>
          <ac:spMkLst>
            <pc:docMk/>
            <pc:sldMk cId="1248451537" sldId="306"/>
            <ac:spMk id="13" creationId="{00000000-0000-0000-0000-000000000000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17" creationId="{44111DB5-F73D-E816-1DAB-380866A77452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18" creationId="{8F723FD5-7728-CD57-9880-AF21256D6468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19" creationId="{CB4DE4AD-D013-DD72-080A-52A4E28D2B1E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20" creationId="{F32AF515-C932-D9BC-FF07-11620CDBAE2F}"/>
          </ac:spMkLst>
        </pc:spChg>
        <pc:spChg chg="add mod">
          <ac:chgData name="Smithson, Robin" userId="91051a48-f0d0-46b4-93c3-31c51451190e" providerId="ADAL" clId="{2B2C36AD-7DEB-BE4C-9A9F-6F8F105FAF4E}" dt="2024-03-19T22:06:42.610" v="624" actId="1076"/>
          <ac:spMkLst>
            <pc:docMk/>
            <pc:sldMk cId="1248451537" sldId="306"/>
            <ac:spMk id="21" creationId="{D606B0EE-E8AE-3134-F1CD-BC100037ABFC}"/>
          </ac:spMkLst>
        </pc:spChg>
        <pc:spChg chg="add mod">
          <ac:chgData name="Smithson, Robin" userId="91051a48-f0d0-46b4-93c3-31c51451190e" providerId="ADAL" clId="{2B2C36AD-7DEB-BE4C-9A9F-6F8F105FAF4E}" dt="2024-03-19T22:12:11.418" v="664" actId="14100"/>
          <ac:spMkLst>
            <pc:docMk/>
            <pc:sldMk cId="1248451537" sldId="306"/>
            <ac:spMk id="29" creationId="{E6F729C8-BB77-50AB-832E-0BDF1FA04F60}"/>
          </ac:spMkLst>
        </pc:spChg>
        <pc:spChg chg="add mod">
          <ac:chgData name="Smithson, Robin" userId="91051a48-f0d0-46b4-93c3-31c51451190e" providerId="ADAL" clId="{2B2C36AD-7DEB-BE4C-9A9F-6F8F105FAF4E}" dt="2024-03-19T22:12:37.350" v="686" actId="1076"/>
          <ac:spMkLst>
            <pc:docMk/>
            <pc:sldMk cId="1248451537" sldId="306"/>
            <ac:spMk id="30" creationId="{FDCF842F-A2B4-474C-7EFE-FF2999AF0D39}"/>
          </ac:spMkLst>
        </pc:spChg>
        <pc:spChg chg="add mod">
          <ac:chgData name="Smithson, Robin" userId="91051a48-f0d0-46b4-93c3-31c51451190e" providerId="ADAL" clId="{2B2C36AD-7DEB-BE4C-9A9F-6F8F105FAF4E}" dt="2024-03-19T22:13:16.116" v="704" actId="1076"/>
          <ac:spMkLst>
            <pc:docMk/>
            <pc:sldMk cId="1248451537" sldId="306"/>
            <ac:spMk id="35" creationId="{09BF5CDB-A2F0-8332-F65B-9D906830D2A7}"/>
          </ac:spMkLst>
        </pc:spChg>
        <pc:spChg chg="mod">
          <ac:chgData name="Smithson, Robin" userId="91051a48-f0d0-46b4-93c3-31c51451190e" providerId="ADAL" clId="{2B2C36AD-7DEB-BE4C-9A9F-6F8F105FAF4E}" dt="2024-03-19T02:01:37.599" v="427" actId="20577"/>
          <ac:spMkLst>
            <pc:docMk/>
            <pc:sldMk cId="1248451537" sldId="306"/>
            <ac:spMk id="68" creationId="{00000000-0000-0000-0000-000000000000}"/>
          </ac:spMkLst>
        </pc:spChg>
        <pc:picChg chg="del">
          <ac:chgData name="Smithson, Robin" userId="91051a48-f0d0-46b4-93c3-31c51451190e" providerId="ADAL" clId="{2B2C36AD-7DEB-BE4C-9A9F-6F8F105FAF4E}" dt="2024-03-19T22:06:32.488" v="623" actId="478"/>
          <ac:picMkLst>
            <pc:docMk/>
            <pc:sldMk cId="1248451537" sldId="306"/>
            <ac:picMk id="6" creationId="{00000000-0000-0000-0000-000000000000}"/>
          </ac:picMkLst>
        </pc:picChg>
        <pc:picChg chg="add del mod">
          <ac:chgData name="Smithson, Robin" userId="91051a48-f0d0-46b4-93c3-31c51451190e" providerId="ADAL" clId="{2B2C36AD-7DEB-BE4C-9A9F-6F8F105FAF4E}" dt="2024-03-19T22:03:23.038" v="589" actId="21"/>
          <ac:picMkLst>
            <pc:docMk/>
            <pc:sldMk cId="1248451537" sldId="306"/>
            <ac:picMk id="14" creationId="{C1399B02-BF49-E09F-703B-2C43B1E7810F}"/>
          </ac:picMkLst>
        </pc:picChg>
        <pc:picChg chg="add mod">
          <ac:chgData name="Smithson, Robin" userId="91051a48-f0d0-46b4-93c3-31c51451190e" providerId="ADAL" clId="{2B2C36AD-7DEB-BE4C-9A9F-6F8F105FAF4E}" dt="2024-03-19T22:06:42.610" v="624" actId="1076"/>
          <ac:picMkLst>
            <pc:docMk/>
            <pc:sldMk cId="1248451537" sldId="306"/>
            <ac:picMk id="16" creationId="{3167F63B-1C8F-FB32-C60E-85C1659D9D1D}"/>
          </ac:picMkLst>
        </pc:picChg>
        <pc:picChg chg="add mod">
          <ac:chgData name="Smithson, Robin" userId="91051a48-f0d0-46b4-93c3-31c51451190e" providerId="ADAL" clId="{2B2C36AD-7DEB-BE4C-9A9F-6F8F105FAF4E}" dt="2024-03-19T22:07:44.693" v="628" actId="1076"/>
          <ac:picMkLst>
            <pc:docMk/>
            <pc:sldMk cId="1248451537" sldId="306"/>
            <ac:picMk id="23" creationId="{EF831F59-8302-D286-692E-4F114C0D9ABB}"/>
          </ac:picMkLst>
        </pc:picChg>
        <pc:picChg chg="add mod">
          <ac:chgData name="Smithson, Robin" userId="91051a48-f0d0-46b4-93c3-31c51451190e" providerId="ADAL" clId="{2B2C36AD-7DEB-BE4C-9A9F-6F8F105FAF4E}" dt="2024-03-19T23:17:39.560" v="974" actId="1076"/>
          <ac:picMkLst>
            <pc:docMk/>
            <pc:sldMk cId="1248451537" sldId="306"/>
            <ac:picMk id="25" creationId="{4E21D0A1-4614-2306-3BBD-5175240B6A9E}"/>
          </ac:picMkLst>
        </pc:picChg>
        <pc:picChg chg="add">
          <ac:chgData name="Smithson, Robin" userId="91051a48-f0d0-46b4-93c3-31c51451190e" providerId="ADAL" clId="{2B2C36AD-7DEB-BE4C-9A9F-6F8F105FAF4E}" dt="2024-03-19T22:09:57.664" v="642"/>
          <ac:picMkLst>
            <pc:docMk/>
            <pc:sldMk cId="1248451537" sldId="306"/>
            <ac:picMk id="26" creationId="{62DC7E3E-453A-3E41-6855-9C6026704FB5}"/>
          </ac:picMkLst>
        </pc:picChg>
        <pc:picChg chg="add mod">
          <ac:chgData name="Smithson, Robin" userId="91051a48-f0d0-46b4-93c3-31c51451190e" providerId="ADAL" clId="{2B2C36AD-7DEB-BE4C-9A9F-6F8F105FAF4E}" dt="2024-03-19T22:10:33.487" v="645" actId="14100"/>
          <ac:picMkLst>
            <pc:docMk/>
            <pc:sldMk cId="1248451537" sldId="306"/>
            <ac:picMk id="27" creationId="{D17C9860-E69A-541E-7340-1FC2B6E721DF}"/>
          </ac:picMkLst>
        </pc:picChg>
        <pc:picChg chg="add mod">
          <ac:chgData name="Smithson, Robin" userId="91051a48-f0d0-46b4-93c3-31c51451190e" providerId="ADAL" clId="{2B2C36AD-7DEB-BE4C-9A9F-6F8F105FAF4E}" dt="2024-03-19T23:17:44.222" v="975" actId="1076"/>
          <ac:picMkLst>
            <pc:docMk/>
            <pc:sldMk cId="1248451537" sldId="306"/>
            <ac:picMk id="28" creationId="{F118A1F9-096D-B6ED-6387-3D6900E28105}"/>
          </ac:picMkLst>
        </pc:picChg>
        <pc:picChg chg="del">
          <ac:chgData name="Smithson, Robin" userId="91051a48-f0d0-46b4-93c3-31c51451190e" providerId="ADAL" clId="{2B2C36AD-7DEB-BE4C-9A9F-6F8F105FAF4E}" dt="2024-03-19T22:06:32.488" v="623" actId="478"/>
          <ac:picMkLst>
            <pc:docMk/>
            <pc:sldMk cId="1248451537" sldId="306"/>
            <ac:picMk id="1026" creationId="{00000000-0000-0000-0000-000000000000}"/>
          </ac:picMkLst>
        </pc:picChg>
        <pc:picChg chg="del">
          <ac:chgData name="Smithson, Robin" userId="91051a48-f0d0-46b4-93c3-31c51451190e" providerId="ADAL" clId="{2B2C36AD-7DEB-BE4C-9A9F-6F8F105FAF4E}" dt="2024-03-19T22:06:32.488" v="623" actId="478"/>
          <ac:picMkLst>
            <pc:docMk/>
            <pc:sldMk cId="1248451537" sldId="306"/>
            <ac:picMk id="1028" creationId="{00000000-0000-0000-0000-000000000000}"/>
          </ac:picMkLst>
        </pc:picChg>
        <pc:picChg chg="del">
          <ac:chgData name="Smithson, Robin" userId="91051a48-f0d0-46b4-93c3-31c51451190e" providerId="ADAL" clId="{2B2C36AD-7DEB-BE4C-9A9F-6F8F105FAF4E}" dt="2024-03-19T22:06:32.488" v="623" actId="478"/>
          <ac:picMkLst>
            <pc:docMk/>
            <pc:sldMk cId="1248451537" sldId="306"/>
            <ac:picMk id="1030" creationId="{00000000-0000-0000-0000-000000000000}"/>
          </ac:picMkLst>
        </pc:picChg>
        <pc:cxnChg chg="add del">
          <ac:chgData name="Smithson, Robin" userId="91051a48-f0d0-46b4-93c3-31c51451190e" providerId="ADAL" clId="{2B2C36AD-7DEB-BE4C-9A9F-6F8F105FAF4E}" dt="2024-03-19T22:12:51.703" v="688" actId="11529"/>
          <ac:cxnSpMkLst>
            <pc:docMk/>
            <pc:sldMk cId="1248451537" sldId="306"/>
            <ac:cxnSpMk id="32" creationId="{02F498C9-5963-759F-8A8C-6C093FE632B7}"/>
          </ac:cxnSpMkLst>
        </pc:cxnChg>
        <pc:cxnChg chg="add mod">
          <ac:chgData name="Smithson, Robin" userId="91051a48-f0d0-46b4-93c3-31c51451190e" providerId="ADAL" clId="{2B2C36AD-7DEB-BE4C-9A9F-6F8F105FAF4E}" dt="2024-03-19T22:13:04.666" v="691" actId="208"/>
          <ac:cxnSpMkLst>
            <pc:docMk/>
            <pc:sldMk cId="1248451537" sldId="306"/>
            <ac:cxnSpMk id="34" creationId="{D0955379-C5EC-7784-1B55-A1851F6A5B95}"/>
          </ac:cxnSpMkLst>
        </pc:cxnChg>
      </pc:sldChg>
      <pc:sldChg chg="modSp mod">
        <pc:chgData name="Smithson, Robin" userId="91051a48-f0d0-46b4-93c3-31c51451190e" providerId="ADAL" clId="{2B2C36AD-7DEB-BE4C-9A9F-6F8F105FAF4E}" dt="2024-03-19T01:56:47.579" v="393" actId="20577"/>
        <pc:sldMkLst>
          <pc:docMk/>
          <pc:sldMk cId="2198972723" sldId="312"/>
        </pc:sldMkLst>
        <pc:spChg chg="mod">
          <ac:chgData name="Smithson, Robin" userId="91051a48-f0d0-46b4-93c3-31c51451190e" providerId="ADAL" clId="{2B2C36AD-7DEB-BE4C-9A9F-6F8F105FAF4E}" dt="2024-03-19T01:56:47.579" v="393" actId="20577"/>
          <ac:spMkLst>
            <pc:docMk/>
            <pc:sldMk cId="2198972723" sldId="312"/>
            <ac:spMk id="142" creationId="{00000000-0000-0000-0000-000000000000}"/>
          </ac:spMkLst>
        </pc:spChg>
      </pc:sldChg>
      <pc:sldChg chg="addSp delSp modSp mod modNotesTx">
        <pc:chgData name="Smithson, Robin" userId="91051a48-f0d0-46b4-93c3-31c51451190e" providerId="ADAL" clId="{2B2C36AD-7DEB-BE4C-9A9F-6F8F105FAF4E}" dt="2024-03-20T17:22:36.770" v="1064" actId="14100"/>
        <pc:sldMkLst>
          <pc:docMk/>
          <pc:sldMk cId="1093395937" sldId="313"/>
        </pc:sldMkLst>
        <pc:spChg chg="del mod">
          <ac:chgData name="Smithson, Robin" userId="91051a48-f0d0-46b4-93c3-31c51451190e" providerId="ADAL" clId="{2B2C36AD-7DEB-BE4C-9A9F-6F8F105FAF4E}" dt="2024-03-20T17:14:34.906" v="1022"/>
          <ac:spMkLst>
            <pc:docMk/>
            <pc:sldMk cId="1093395937" sldId="313"/>
            <ac:spMk id="2" creationId="{00000000-0000-0000-0000-000000000000}"/>
          </ac:spMkLst>
        </pc:spChg>
        <pc:spChg chg="mod">
          <ac:chgData name="Smithson, Robin" userId="91051a48-f0d0-46b4-93c3-31c51451190e" providerId="ADAL" clId="{2B2C36AD-7DEB-BE4C-9A9F-6F8F105FAF4E}" dt="2024-03-20T17:13:29.869" v="1017" actId="27636"/>
          <ac:spMkLst>
            <pc:docMk/>
            <pc:sldMk cId="1093395937" sldId="313"/>
            <ac:spMk id="75" creationId="{00000000-0000-0000-0000-000000000000}"/>
          </ac:spMkLst>
        </pc:spChg>
        <pc:picChg chg="add mod">
          <ac:chgData name="Smithson, Robin" userId="91051a48-f0d0-46b4-93c3-31c51451190e" providerId="ADAL" clId="{2B2C36AD-7DEB-BE4C-9A9F-6F8F105FAF4E}" dt="2024-03-20T17:22:36.770" v="1064" actId="14100"/>
          <ac:picMkLst>
            <pc:docMk/>
            <pc:sldMk cId="1093395937" sldId="313"/>
            <ac:picMk id="3" creationId="{46151BBF-3EA8-FCF5-7FE1-4E236802E232}"/>
          </ac:picMkLst>
        </pc:picChg>
      </pc:sldChg>
      <pc:sldChg chg="delSp modSp mod modNotesTx">
        <pc:chgData name="Smithson, Robin" userId="91051a48-f0d0-46b4-93c3-31c51451190e" providerId="ADAL" clId="{2B2C36AD-7DEB-BE4C-9A9F-6F8F105FAF4E}" dt="2024-03-19T22:19:56.204" v="772" actId="21"/>
        <pc:sldMkLst>
          <pc:docMk/>
          <pc:sldMk cId="3906059831" sldId="314"/>
        </pc:sldMkLst>
        <pc:spChg chg="del">
          <ac:chgData name="Smithson, Robin" userId="91051a48-f0d0-46b4-93c3-31c51451190e" providerId="ADAL" clId="{2B2C36AD-7DEB-BE4C-9A9F-6F8F105FAF4E}" dt="2024-03-19T22:19:56.204" v="772" actId="21"/>
          <ac:spMkLst>
            <pc:docMk/>
            <pc:sldMk cId="3906059831" sldId="314"/>
            <ac:spMk id="2" creationId="{00000000-0000-0000-0000-000000000000}"/>
          </ac:spMkLst>
        </pc:spChg>
        <pc:spChg chg="mod">
          <ac:chgData name="Smithson, Robin" userId="91051a48-f0d0-46b4-93c3-31c51451190e" providerId="ADAL" clId="{2B2C36AD-7DEB-BE4C-9A9F-6F8F105FAF4E}" dt="2024-03-19T22:15:43.482" v="705" actId="20577"/>
          <ac:spMkLst>
            <pc:docMk/>
            <pc:sldMk cId="3906059831" sldId="314"/>
            <ac:spMk id="68" creationId="{00000000-0000-0000-0000-000000000000}"/>
          </ac:spMkLst>
        </pc:spChg>
        <pc:graphicFrameChg chg="mod modGraphic">
          <ac:chgData name="Smithson, Robin" userId="91051a48-f0d0-46b4-93c3-31c51451190e" providerId="ADAL" clId="{2B2C36AD-7DEB-BE4C-9A9F-6F8F105FAF4E}" dt="2024-03-19T22:18:53.999" v="770" actId="20577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  <pc:sldChg chg="addSp delSp modSp mod modNotesTx">
        <pc:chgData name="Smithson, Robin" userId="91051a48-f0d0-46b4-93c3-31c51451190e" providerId="ADAL" clId="{2B2C36AD-7DEB-BE4C-9A9F-6F8F105FAF4E}" dt="2024-03-20T17:16:41.299" v="1038" actId="1076"/>
        <pc:sldMkLst>
          <pc:docMk/>
          <pc:sldMk cId="133872753" sldId="316"/>
        </pc:sldMkLst>
        <pc:spChg chg="del">
          <ac:chgData name="Smithson, Robin" userId="91051a48-f0d0-46b4-93c3-31c51451190e" providerId="ADAL" clId="{2B2C36AD-7DEB-BE4C-9A9F-6F8F105FAF4E}" dt="2024-03-20T17:16:00.453" v="1033" actId="21"/>
          <ac:spMkLst>
            <pc:docMk/>
            <pc:sldMk cId="133872753" sldId="316"/>
            <ac:spMk id="2" creationId="{00000000-0000-0000-0000-000000000000}"/>
          </ac:spMkLst>
        </pc:spChg>
        <pc:spChg chg="mod">
          <ac:chgData name="Smithson, Robin" userId="91051a48-f0d0-46b4-93c3-31c51451190e" providerId="ADAL" clId="{2B2C36AD-7DEB-BE4C-9A9F-6F8F105FAF4E}" dt="2024-03-20T17:16:03.486" v="1034" actId="20577"/>
          <ac:spMkLst>
            <pc:docMk/>
            <pc:sldMk cId="133872753" sldId="316"/>
            <ac:spMk id="75" creationId="{00000000-0000-0000-0000-000000000000}"/>
          </ac:spMkLst>
        </pc:spChg>
        <pc:picChg chg="add mod">
          <ac:chgData name="Smithson, Robin" userId="91051a48-f0d0-46b4-93c3-31c51451190e" providerId="ADAL" clId="{2B2C36AD-7DEB-BE4C-9A9F-6F8F105FAF4E}" dt="2024-03-20T17:16:41.299" v="1038" actId="1076"/>
          <ac:picMkLst>
            <pc:docMk/>
            <pc:sldMk cId="133872753" sldId="316"/>
            <ac:picMk id="3" creationId="{8AED0D61-7942-0F5C-8AE5-E81D5AA71260}"/>
          </ac:picMkLst>
        </pc:picChg>
      </pc:sldChg>
      <pc:sldChg chg="addSp delSp modSp mod modNotesTx">
        <pc:chgData name="Smithson, Robin" userId="91051a48-f0d0-46b4-93c3-31c51451190e" providerId="ADAL" clId="{2B2C36AD-7DEB-BE4C-9A9F-6F8F105FAF4E}" dt="2024-03-20T15:37:03.583" v="1006" actId="20577"/>
        <pc:sldMkLst>
          <pc:docMk/>
          <pc:sldMk cId="749386558" sldId="317"/>
        </pc:sldMkLst>
        <pc:spChg chg="del">
          <ac:chgData name="Smithson, Robin" userId="91051a48-f0d0-46b4-93c3-31c51451190e" providerId="ADAL" clId="{2B2C36AD-7DEB-BE4C-9A9F-6F8F105FAF4E}" dt="2024-03-19T01:52:54.553" v="323" actId="21"/>
          <ac:spMkLst>
            <pc:docMk/>
            <pc:sldMk cId="749386558" sldId="317"/>
            <ac:spMk id="2" creationId="{97349587-E079-5508-0470-4CB6DD6131BF}"/>
          </ac:spMkLst>
        </pc:spChg>
        <pc:spChg chg="add del">
          <ac:chgData name="Smithson, Robin" userId="91051a48-f0d0-46b4-93c3-31c51451190e" providerId="ADAL" clId="{2B2C36AD-7DEB-BE4C-9A9F-6F8F105FAF4E}" dt="2024-03-19T01:50:49.038" v="129" actId="21"/>
          <ac:spMkLst>
            <pc:docMk/>
            <pc:sldMk cId="749386558" sldId="317"/>
            <ac:spMk id="3" creationId="{8150C393-C09C-F890-784C-74A5A02BA7DE}"/>
          </ac:spMkLst>
        </pc:spChg>
        <pc:spChg chg="del">
          <ac:chgData name="Smithson, Robin" userId="91051a48-f0d0-46b4-93c3-31c51451190e" providerId="ADAL" clId="{2B2C36AD-7DEB-BE4C-9A9F-6F8F105FAF4E}" dt="2024-03-19T01:57:29.618" v="395" actId="21"/>
          <ac:spMkLst>
            <pc:docMk/>
            <pc:sldMk cId="749386558" sldId="317"/>
            <ac:spMk id="4" creationId="{5A683879-89B0-1BC7-1DF7-AD145DEFD3A9}"/>
          </ac:spMkLst>
        </pc:spChg>
        <pc:spChg chg="del mod">
          <ac:chgData name="Smithson, Robin" userId="91051a48-f0d0-46b4-93c3-31c51451190e" providerId="ADAL" clId="{2B2C36AD-7DEB-BE4C-9A9F-6F8F105FAF4E}" dt="2024-03-19T01:57:34.107" v="397" actId="21"/>
          <ac:spMkLst>
            <pc:docMk/>
            <pc:sldMk cId="749386558" sldId="317"/>
            <ac:spMk id="7" creationId="{FC617CEB-9DD0-AE40-AC9C-3E2B23761805}"/>
          </ac:spMkLst>
        </pc:spChg>
        <pc:spChg chg="mod">
          <ac:chgData name="Smithson, Robin" userId="91051a48-f0d0-46b4-93c3-31c51451190e" providerId="ADAL" clId="{2B2C36AD-7DEB-BE4C-9A9F-6F8F105FAF4E}" dt="2024-03-19T01:53:31.120" v="385" actId="20577"/>
          <ac:spMkLst>
            <pc:docMk/>
            <pc:sldMk cId="749386558" sldId="317"/>
            <ac:spMk id="82" creationId="{37FD8EB1-8B01-5EA1-FCC0-0C0AC17FBA76}"/>
          </ac:spMkLst>
        </pc:spChg>
        <pc:graphicFrameChg chg="modGraphic">
          <ac:chgData name="Smithson, Robin" userId="91051a48-f0d0-46b4-93c3-31c51451190e" providerId="ADAL" clId="{2B2C36AD-7DEB-BE4C-9A9F-6F8F105FAF4E}" dt="2024-03-20T15:37:03.583" v="1006" actId="20577"/>
          <ac:graphicFrameMkLst>
            <pc:docMk/>
            <pc:sldMk cId="749386558" sldId="317"/>
            <ac:graphicFrameMk id="83" creationId="{B28F78DE-0D34-B3A3-7313-3AF8709C5AFC}"/>
          </ac:graphicFrameMkLst>
        </pc:graphicFrameChg>
        <pc:cxnChg chg="del mod">
          <ac:chgData name="Smithson, Robin" userId="91051a48-f0d0-46b4-93c3-31c51451190e" providerId="ADAL" clId="{2B2C36AD-7DEB-BE4C-9A9F-6F8F105FAF4E}" dt="2024-03-19T01:57:27.406" v="394" actId="21"/>
          <ac:cxnSpMkLst>
            <pc:docMk/>
            <pc:sldMk cId="749386558" sldId="317"/>
            <ac:cxnSpMk id="6" creationId="{6174DDEA-670E-51B8-7A2D-2CC809D9E3ED}"/>
          </ac:cxnSpMkLst>
        </pc:cxnChg>
      </pc:sldChg>
      <pc:sldChg chg="modSp mod">
        <pc:chgData name="Smithson, Robin" userId="91051a48-f0d0-46b4-93c3-31c51451190e" providerId="ADAL" clId="{2B2C36AD-7DEB-BE4C-9A9F-6F8F105FAF4E}" dt="2024-03-20T16:49:44.787" v="1008" actId="20577"/>
        <pc:sldMkLst>
          <pc:docMk/>
          <pc:sldMk cId="2523463157" sldId="318"/>
        </pc:sldMkLst>
        <pc:graphicFrameChg chg="modGraphic">
          <ac:chgData name="Smithson, Robin" userId="91051a48-f0d0-46b4-93c3-31c51451190e" providerId="ADAL" clId="{2B2C36AD-7DEB-BE4C-9A9F-6F8F105FAF4E}" dt="2024-03-20T16:49:44.787" v="1008" actId="20577"/>
          <ac:graphicFrameMkLst>
            <pc:docMk/>
            <pc:sldMk cId="2523463157" sldId="318"/>
            <ac:graphicFrameMk id="83" creationId="{746590F3-1A90-65D7-3429-0E729D635038}"/>
          </ac:graphicFrameMkLst>
        </pc:graphicFrameChg>
      </pc:sldChg>
      <pc:sldChg chg="addSp delSp modSp mod">
        <pc:chgData name="Smithson, Robin" userId="91051a48-f0d0-46b4-93c3-31c51451190e" providerId="ADAL" clId="{2B2C36AD-7DEB-BE4C-9A9F-6F8F105FAF4E}" dt="2024-03-19T22:29:50.937" v="973" actId="1076"/>
        <pc:sldMkLst>
          <pc:docMk/>
          <pc:sldMk cId="295884652" sldId="320"/>
        </pc:sldMkLst>
        <pc:spChg chg="del">
          <ac:chgData name="Smithson, Robin" userId="91051a48-f0d0-46b4-93c3-31c51451190e" providerId="ADAL" clId="{2B2C36AD-7DEB-BE4C-9A9F-6F8F105FAF4E}" dt="2024-03-19T22:25:20.575" v="773" actId="21"/>
          <ac:spMkLst>
            <pc:docMk/>
            <pc:sldMk cId="295884652" sldId="320"/>
            <ac:spMk id="2" creationId="{72D8685A-31C3-4998-121A-790996A5ACD5}"/>
          </ac:spMkLst>
        </pc:spChg>
        <pc:spChg chg="add mod">
          <ac:chgData name="Smithson, Robin" userId="91051a48-f0d0-46b4-93c3-31c51451190e" providerId="ADAL" clId="{2B2C36AD-7DEB-BE4C-9A9F-6F8F105FAF4E}" dt="2024-03-19T22:29:50.937" v="973" actId="1076"/>
          <ac:spMkLst>
            <pc:docMk/>
            <pc:sldMk cId="295884652" sldId="320"/>
            <ac:spMk id="3" creationId="{BA55182A-0A5F-0772-A35C-988FFBC503FD}"/>
          </ac:spMkLst>
        </pc:spChg>
        <pc:spChg chg="mod">
          <ac:chgData name="Smithson, Robin" userId="91051a48-f0d0-46b4-93c3-31c51451190e" providerId="ADAL" clId="{2B2C36AD-7DEB-BE4C-9A9F-6F8F105FAF4E}" dt="2024-03-19T22:27:43.857" v="854" actId="1076"/>
          <ac:spMkLst>
            <pc:docMk/>
            <pc:sldMk cId="295884652" sldId="320"/>
            <ac:spMk id="88" creationId="{862B40FE-3784-D773-164E-D49661C21968}"/>
          </ac:spMkLst>
        </pc:spChg>
        <pc:spChg chg="mod">
          <ac:chgData name="Smithson, Robin" userId="91051a48-f0d0-46b4-93c3-31c51451190e" providerId="ADAL" clId="{2B2C36AD-7DEB-BE4C-9A9F-6F8F105FAF4E}" dt="2024-03-19T01:53:37.353" v="388" actId="20577"/>
          <ac:spMkLst>
            <pc:docMk/>
            <pc:sldMk cId="295884652" sldId="320"/>
            <ac:spMk id="90" creationId="{888BF557-91CD-09AD-A480-B177F40D1B79}"/>
          </ac:spMkLst>
        </pc:spChg>
        <pc:picChg chg="add mod">
          <ac:chgData name="Smithson, Robin" userId="91051a48-f0d0-46b4-93c3-31c51451190e" providerId="ADAL" clId="{2B2C36AD-7DEB-BE4C-9A9F-6F8F105FAF4E}" dt="2024-03-19T22:25:37.681" v="782" actId="14100"/>
          <ac:picMkLst>
            <pc:docMk/>
            <pc:sldMk cId="295884652" sldId="320"/>
            <ac:picMk id="2050" creationId="{A94CFFDB-DB7C-2200-5695-0281811E381E}"/>
          </ac:picMkLst>
        </pc:picChg>
        <pc:picChg chg="add mod">
          <ac:chgData name="Smithson, Robin" userId="91051a48-f0d0-46b4-93c3-31c51451190e" providerId="ADAL" clId="{2B2C36AD-7DEB-BE4C-9A9F-6F8F105FAF4E}" dt="2024-03-19T22:26:00.143" v="792" actId="1076"/>
          <ac:picMkLst>
            <pc:docMk/>
            <pc:sldMk cId="295884652" sldId="320"/>
            <ac:picMk id="2052" creationId="{088A3DA5-B3AD-3F16-11A3-1B895C8CA915}"/>
          </ac:picMkLst>
        </pc:picChg>
        <pc:picChg chg="add mod">
          <ac:chgData name="Smithson, Robin" userId="91051a48-f0d0-46b4-93c3-31c51451190e" providerId="ADAL" clId="{2B2C36AD-7DEB-BE4C-9A9F-6F8F105FAF4E}" dt="2024-03-19T22:25:54.013" v="789" actId="1076"/>
          <ac:picMkLst>
            <pc:docMk/>
            <pc:sldMk cId="295884652" sldId="320"/>
            <ac:picMk id="2054" creationId="{F423C25F-642E-E406-1680-198F2C855DD2}"/>
          </ac:picMkLst>
        </pc:picChg>
        <pc:picChg chg="add mod">
          <ac:chgData name="Smithson, Robin" userId="91051a48-f0d0-46b4-93c3-31c51451190e" providerId="ADAL" clId="{2B2C36AD-7DEB-BE4C-9A9F-6F8F105FAF4E}" dt="2024-03-19T22:27:14.958" v="809" actId="732"/>
          <ac:picMkLst>
            <pc:docMk/>
            <pc:sldMk cId="295884652" sldId="320"/>
            <ac:picMk id="2056" creationId="{F02F3423-27EB-542B-0F8D-5502283A5FAC}"/>
          </ac:picMkLst>
        </pc:picChg>
        <pc:picChg chg="add mod">
          <ac:chgData name="Smithson, Robin" userId="91051a48-f0d0-46b4-93c3-31c51451190e" providerId="ADAL" clId="{2B2C36AD-7DEB-BE4C-9A9F-6F8F105FAF4E}" dt="2024-03-19T22:29:19.169" v="930" actId="14100"/>
          <ac:picMkLst>
            <pc:docMk/>
            <pc:sldMk cId="295884652" sldId="320"/>
            <ac:picMk id="2058" creationId="{1E67B76C-6C90-0D84-5BD7-51D8AF53915A}"/>
          </ac:picMkLst>
        </pc:picChg>
      </pc:sldChg>
      <pc:sldChg chg="addSp delSp modSp add mod">
        <pc:chgData name="Smithson, Robin" userId="91051a48-f0d0-46b4-93c3-31c51451190e" providerId="ADAL" clId="{2B2C36AD-7DEB-BE4C-9A9F-6F8F105FAF4E}" dt="2024-03-20T17:15:11.550" v="1027" actId="14100"/>
        <pc:sldMkLst>
          <pc:docMk/>
          <pc:sldMk cId="2631037421" sldId="323"/>
        </pc:sldMkLst>
        <pc:picChg chg="add mod">
          <ac:chgData name="Smithson, Robin" userId="91051a48-f0d0-46b4-93c3-31c51451190e" providerId="ADAL" clId="{2B2C36AD-7DEB-BE4C-9A9F-6F8F105FAF4E}" dt="2024-03-20T17:15:11.550" v="1027" actId="14100"/>
          <ac:picMkLst>
            <pc:docMk/>
            <pc:sldMk cId="2631037421" sldId="323"/>
            <ac:picMk id="2" creationId="{E3D073C1-2EE2-F6FC-F58A-1CCE09C8E841}"/>
          </ac:picMkLst>
        </pc:picChg>
        <pc:picChg chg="del">
          <ac:chgData name="Smithson, Robin" userId="91051a48-f0d0-46b4-93c3-31c51451190e" providerId="ADAL" clId="{2B2C36AD-7DEB-BE4C-9A9F-6F8F105FAF4E}" dt="2024-03-20T17:14:39.237" v="1024" actId="478"/>
          <ac:picMkLst>
            <pc:docMk/>
            <pc:sldMk cId="2631037421" sldId="323"/>
            <ac:picMk id="3" creationId="{46151BBF-3EA8-FCF5-7FE1-4E236802E232}"/>
          </ac:picMkLst>
        </pc:picChg>
      </pc:sldChg>
      <pc:sldChg chg="delSp modSp add del mod">
        <pc:chgData name="Smithson, Robin" userId="91051a48-f0d0-46b4-93c3-31c51451190e" providerId="ADAL" clId="{2B2C36AD-7DEB-BE4C-9A9F-6F8F105FAF4E}" dt="2024-03-19T23:18:16.334" v="976" actId="2696"/>
        <pc:sldMkLst>
          <pc:docMk/>
          <pc:sldMk cId="2917331222" sldId="323"/>
        </pc:sldMkLst>
        <pc:spChg chg="mod">
          <ac:chgData name="Smithson, Robin" userId="91051a48-f0d0-46b4-93c3-31c51451190e" providerId="ADAL" clId="{2B2C36AD-7DEB-BE4C-9A9F-6F8F105FAF4E}" dt="2024-03-19T22:28:17.314" v="919" actId="20577"/>
          <ac:spMkLst>
            <pc:docMk/>
            <pc:sldMk cId="2917331222" sldId="323"/>
            <ac:spMk id="88" creationId="{862B40FE-3784-D773-164E-D49661C21968}"/>
          </ac:spMkLst>
        </pc:spChg>
        <pc:picChg chg="del">
          <ac:chgData name="Smithson, Robin" userId="91051a48-f0d0-46b4-93c3-31c51451190e" providerId="ADAL" clId="{2B2C36AD-7DEB-BE4C-9A9F-6F8F105FAF4E}" dt="2024-03-19T22:27:58.743" v="858" actId="21"/>
          <ac:picMkLst>
            <pc:docMk/>
            <pc:sldMk cId="2917331222" sldId="323"/>
            <ac:picMk id="2052" creationId="{088A3DA5-B3AD-3F16-11A3-1B895C8CA915}"/>
          </ac:picMkLst>
        </pc:picChg>
        <pc:picChg chg="del">
          <ac:chgData name="Smithson, Robin" userId="91051a48-f0d0-46b4-93c3-31c51451190e" providerId="ADAL" clId="{2B2C36AD-7DEB-BE4C-9A9F-6F8F105FAF4E}" dt="2024-03-19T22:28:00.430" v="859" actId="21"/>
          <ac:picMkLst>
            <pc:docMk/>
            <pc:sldMk cId="2917331222" sldId="323"/>
            <ac:picMk id="2056" creationId="{F02F3423-27EB-542B-0F8D-5502283A5FAC}"/>
          </ac:picMkLst>
        </pc:picChg>
      </pc:sldChg>
      <pc:sldChg chg="new del">
        <pc:chgData name="Smithson, Robin" userId="91051a48-f0d0-46b4-93c3-31c51451190e" providerId="ADAL" clId="{2B2C36AD-7DEB-BE4C-9A9F-6F8F105FAF4E}" dt="2024-03-19T22:27:54.213" v="856" actId="680"/>
        <pc:sldMkLst>
          <pc:docMk/>
          <pc:sldMk cId="3498425204" sldId="323"/>
        </pc:sldMkLst>
      </pc:sldChg>
      <pc:sldChg chg="addSp delSp modSp add mod">
        <pc:chgData name="Smithson, Robin" userId="91051a48-f0d0-46b4-93c3-31c51451190e" providerId="ADAL" clId="{2B2C36AD-7DEB-BE4C-9A9F-6F8F105FAF4E}" dt="2024-03-20T17:15:42.680" v="1032" actId="14100"/>
        <pc:sldMkLst>
          <pc:docMk/>
          <pc:sldMk cId="571571397" sldId="324"/>
        </pc:sldMkLst>
        <pc:picChg chg="del">
          <ac:chgData name="Smithson, Robin" userId="91051a48-f0d0-46b4-93c3-31c51451190e" providerId="ADAL" clId="{2B2C36AD-7DEB-BE4C-9A9F-6F8F105FAF4E}" dt="2024-03-20T17:15:16.960" v="1029" actId="478"/>
          <ac:picMkLst>
            <pc:docMk/>
            <pc:sldMk cId="571571397" sldId="324"/>
            <ac:picMk id="2" creationId="{E3D073C1-2EE2-F6FC-F58A-1CCE09C8E841}"/>
          </ac:picMkLst>
        </pc:picChg>
        <pc:picChg chg="add mod">
          <ac:chgData name="Smithson, Robin" userId="91051a48-f0d0-46b4-93c3-31c51451190e" providerId="ADAL" clId="{2B2C36AD-7DEB-BE4C-9A9F-6F8F105FAF4E}" dt="2024-03-20T17:15:42.680" v="1032" actId="14100"/>
          <ac:picMkLst>
            <pc:docMk/>
            <pc:sldMk cId="571571397" sldId="324"/>
            <ac:picMk id="3" creationId="{F52F571A-999C-006C-783B-B832F000ED99}"/>
          </ac:picMkLst>
        </pc:picChg>
      </pc:sldChg>
      <pc:sldChg chg="addSp delSp modSp add mod">
        <pc:chgData name="Smithson, Robin" userId="91051a48-f0d0-46b4-93c3-31c51451190e" providerId="ADAL" clId="{2B2C36AD-7DEB-BE4C-9A9F-6F8F105FAF4E}" dt="2024-03-20T17:19:33.415" v="1061" actId="14100"/>
        <pc:sldMkLst>
          <pc:docMk/>
          <pc:sldMk cId="4134389640" sldId="325"/>
        </pc:sldMkLst>
        <pc:picChg chg="add del mod">
          <ac:chgData name="Smithson, Robin" userId="91051a48-f0d0-46b4-93c3-31c51451190e" providerId="ADAL" clId="{2B2C36AD-7DEB-BE4C-9A9F-6F8F105FAF4E}" dt="2024-03-20T17:19:07.489" v="1057" actId="478"/>
          <ac:picMkLst>
            <pc:docMk/>
            <pc:sldMk cId="4134389640" sldId="325"/>
            <ac:picMk id="2" creationId="{BFC0985F-7B17-58CE-D08C-32C9BA6EC96C}"/>
          </ac:picMkLst>
        </pc:picChg>
        <pc:picChg chg="del">
          <ac:chgData name="Smithson, Robin" userId="91051a48-f0d0-46b4-93c3-31c51451190e" providerId="ADAL" clId="{2B2C36AD-7DEB-BE4C-9A9F-6F8F105FAF4E}" dt="2024-03-20T17:17:07.060" v="1041" actId="478"/>
          <ac:picMkLst>
            <pc:docMk/>
            <pc:sldMk cId="4134389640" sldId="325"/>
            <ac:picMk id="3" creationId="{8AED0D61-7942-0F5C-8AE5-E81D5AA71260}"/>
          </ac:picMkLst>
        </pc:picChg>
        <pc:picChg chg="add del mod modCrop">
          <ac:chgData name="Smithson, Robin" userId="91051a48-f0d0-46b4-93c3-31c51451190e" providerId="ADAL" clId="{2B2C36AD-7DEB-BE4C-9A9F-6F8F105FAF4E}" dt="2024-03-20T17:19:08.802" v="1058" actId="478"/>
          <ac:picMkLst>
            <pc:docMk/>
            <pc:sldMk cId="4134389640" sldId="325"/>
            <ac:picMk id="4" creationId="{CE4E5307-77A6-FFE9-A8FC-A0733BD82C1A}"/>
          </ac:picMkLst>
        </pc:picChg>
        <pc:picChg chg="add mod">
          <ac:chgData name="Smithson, Robin" userId="91051a48-f0d0-46b4-93c3-31c51451190e" providerId="ADAL" clId="{2B2C36AD-7DEB-BE4C-9A9F-6F8F105FAF4E}" dt="2024-03-20T17:19:33.415" v="1061" actId="14100"/>
          <ac:picMkLst>
            <pc:docMk/>
            <pc:sldMk cId="4134389640" sldId="325"/>
            <ac:picMk id="5" creationId="{185672C8-D3D1-24E0-959A-96DF73E73A77}"/>
          </ac:picMkLst>
        </pc:picChg>
      </pc:sldChg>
      <pc:sldChg chg="addSp delSp modSp add del mod">
        <pc:chgData name="Smithson, Robin" userId="91051a48-f0d0-46b4-93c3-31c51451190e" providerId="ADAL" clId="{2B2C36AD-7DEB-BE4C-9A9F-6F8F105FAF4E}" dt="2024-03-20T17:19:36.669" v="1062" actId="2696"/>
        <pc:sldMkLst>
          <pc:docMk/>
          <pc:sldMk cId="45520467" sldId="326"/>
        </pc:sldMkLst>
        <pc:picChg chg="del">
          <ac:chgData name="Smithson, Robin" userId="91051a48-f0d0-46b4-93c3-31c51451190e" providerId="ADAL" clId="{2B2C36AD-7DEB-BE4C-9A9F-6F8F105FAF4E}" dt="2024-03-20T17:17:19.346" v="1045" actId="478"/>
          <ac:picMkLst>
            <pc:docMk/>
            <pc:sldMk cId="45520467" sldId="326"/>
            <ac:picMk id="2" creationId="{BFC0985F-7B17-58CE-D08C-32C9BA6EC96C}"/>
          </ac:picMkLst>
        </pc:picChg>
        <pc:picChg chg="add del mod">
          <ac:chgData name="Smithson, Robin" userId="91051a48-f0d0-46b4-93c3-31c51451190e" providerId="ADAL" clId="{2B2C36AD-7DEB-BE4C-9A9F-6F8F105FAF4E}" dt="2024-03-20T17:18:28.422" v="1049" actId="478"/>
          <ac:picMkLst>
            <pc:docMk/>
            <pc:sldMk cId="45520467" sldId="326"/>
            <ac:picMk id="3" creationId="{62294DE0-2ADB-8CC5-DEAB-F31D14D66EAC}"/>
          </ac:picMkLst>
        </pc:picChg>
      </pc:sldChg>
    </pc:docChg>
  </pc:docChgLst>
  <pc:docChgLst>
    <pc:chgData name="Medrano, Oscar" userId="S::medrano.oscar@tamu.edu::89a39631-1f1e-4af4-bb35-b2cec7973e18" providerId="AD" clId="Web-{FCCC6CA7-A9CC-4F29-81AC-2C3D53CE71E4}"/>
    <pc:docChg chg="modSld">
      <pc:chgData name="Medrano, Oscar" userId="S::medrano.oscar@tamu.edu::89a39631-1f1e-4af4-bb35-b2cec7973e18" providerId="AD" clId="Web-{FCCC6CA7-A9CC-4F29-81AC-2C3D53CE71E4}" dt="2024-03-20T04:25:47.736" v="31" actId="20577"/>
      <pc:docMkLst>
        <pc:docMk/>
      </pc:docMkLst>
      <pc:sldChg chg="delSp modSp">
        <pc:chgData name="Medrano, Oscar" userId="S::medrano.oscar@tamu.edu::89a39631-1f1e-4af4-bb35-b2cec7973e18" providerId="AD" clId="Web-{FCCC6CA7-A9CC-4F29-81AC-2C3D53CE71E4}" dt="2024-03-20T04:25:47.736" v="31" actId="20577"/>
        <pc:sldMkLst>
          <pc:docMk/>
          <pc:sldMk cId="1248403800" sldId="319"/>
        </pc:sldMkLst>
        <pc:spChg chg="del">
          <ac:chgData name="Medrano, Oscar" userId="S::medrano.oscar@tamu.edu::89a39631-1f1e-4af4-bb35-b2cec7973e18" providerId="AD" clId="Web-{FCCC6CA7-A9CC-4F29-81AC-2C3D53CE71E4}" dt="2024-03-20T04:24:35.015" v="0"/>
          <ac:spMkLst>
            <pc:docMk/>
            <pc:sldMk cId="1248403800" sldId="319"/>
            <ac:spMk id="3" creationId="{8BC58CFA-892F-9B48-6FA2-125F28CA421C}"/>
          </ac:spMkLst>
        </pc:spChg>
        <pc:spChg chg="del">
          <ac:chgData name="Medrano, Oscar" userId="S::medrano.oscar@tamu.edu::89a39631-1f1e-4af4-bb35-b2cec7973e18" providerId="AD" clId="Web-{FCCC6CA7-A9CC-4F29-81AC-2C3D53CE71E4}" dt="2024-03-20T04:24:38.343" v="1"/>
          <ac:spMkLst>
            <pc:docMk/>
            <pc:sldMk cId="1248403800" sldId="319"/>
            <ac:spMk id="4" creationId="{9B2C1211-468D-C0DA-F342-E83FEC5DD542}"/>
          </ac:spMkLst>
        </pc:spChg>
        <pc:spChg chg="del">
          <ac:chgData name="Medrano, Oscar" userId="S::medrano.oscar@tamu.edu::89a39631-1f1e-4af4-bb35-b2cec7973e18" providerId="AD" clId="Web-{FCCC6CA7-A9CC-4F29-81AC-2C3D53CE71E4}" dt="2024-03-20T04:24:40.156" v="2"/>
          <ac:spMkLst>
            <pc:docMk/>
            <pc:sldMk cId="1248403800" sldId="319"/>
            <ac:spMk id="7" creationId="{D738EEFC-2420-212D-874A-534E0C4298C6}"/>
          </ac:spMkLst>
        </pc:spChg>
        <pc:spChg chg="mod">
          <ac:chgData name="Medrano, Oscar" userId="S::medrano.oscar@tamu.edu::89a39631-1f1e-4af4-bb35-b2cec7973e18" providerId="AD" clId="Web-{FCCC6CA7-A9CC-4F29-81AC-2C3D53CE71E4}" dt="2024-03-20T04:25:47.736" v="31" actId="20577"/>
          <ac:spMkLst>
            <pc:docMk/>
            <pc:sldMk cId="1248403800" sldId="319"/>
            <ac:spMk id="82" creationId="{5676A8A8-2265-1BE6-863C-57B386C4F348}"/>
          </ac:spMkLst>
        </pc:spChg>
        <pc:graphicFrameChg chg="mod modGraphic">
          <ac:chgData name="Medrano, Oscar" userId="S::medrano.oscar@tamu.edu::89a39631-1f1e-4af4-bb35-b2cec7973e18" providerId="AD" clId="Web-{FCCC6CA7-A9CC-4F29-81AC-2C3D53CE71E4}" dt="2024-03-20T04:25:29.626" v="27"/>
          <ac:graphicFrameMkLst>
            <pc:docMk/>
            <pc:sldMk cId="1248403800" sldId="319"/>
            <ac:graphicFrameMk id="83" creationId="{E2D876CD-C659-049C-26C7-B90D4F71D5C1}"/>
          </ac:graphicFrameMkLst>
        </pc:graphicFrameChg>
        <pc:cxnChg chg="del mod">
          <ac:chgData name="Medrano, Oscar" userId="S::medrano.oscar@tamu.edu::89a39631-1f1e-4af4-bb35-b2cec7973e18" providerId="AD" clId="Web-{FCCC6CA7-A9CC-4F29-81AC-2C3D53CE71E4}" dt="2024-03-20T04:24:41.468" v="3"/>
          <ac:cxnSpMkLst>
            <pc:docMk/>
            <pc:sldMk cId="1248403800" sldId="319"/>
            <ac:cxnSpMk id="6" creationId="{85003AB5-09C7-D890-1206-3974ABB011C9}"/>
          </ac:cxnSpMkLst>
        </pc:cxnChg>
      </pc:sldChg>
    </pc:docChg>
  </pc:docChgLst>
  <pc:docChgLst>
    <pc:chgData name="Medrano, Oscar" userId="S::medrano.oscar@tamu.edu::89a39631-1f1e-4af4-bb35-b2cec7973e18" providerId="AD" clId="Web-{CB45BFE2-FB57-4AE9-AB9C-2E187D99EE2E}"/>
    <pc:docChg chg="modSld">
      <pc:chgData name="Medrano, Oscar" userId="S::medrano.oscar@tamu.edu::89a39631-1f1e-4af4-bb35-b2cec7973e18" providerId="AD" clId="Web-{CB45BFE2-FB57-4AE9-AB9C-2E187D99EE2E}" dt="2024-03-20T17:08:05.723" v="456"/>
      <pc:docMkLst>
        <pc:docMk/>
      </pc:docMkLst>
      <pc:sldChg chg="modSp">
        <pc:chgData name="Medrano, Oscar" userId="S::medrano.oscar@tamu.edu::89a39631-1f1e-4af4-bb35-b2cec7973e18" providerId="AD" clId="Web-{CB45BFE2-FB57-4AE9-AB9C-2E187D99EE2E}" dt="2024-03-20T17:08:05.723" v="456"/>
        <pc:sldMkLst>
          <pc:docMk/>
          <pc:sldMk cId="1248403800" sldId="319"/>
        </pc:sldMkLst>
        <pc:graphicFrameChg chg="mod modGraphic">
          <ac:chgData name="Medrano, Oscar" userId="S::medrano.oscar@tamu.edu::89a39631-1f1e-4af4-bb35-b2cec7973e18" providerId="AD" clId="Web-{CB45BFE2-FB57-4AE9-AB9C-2E187D99EE2E}" dt="2024-03-20T17:08:05.723" v="456"/>
          <ac:graphicFrameMkLst>
            <pc:docMk/>
            <pc:sldMk cId="1248403800" sldId="319"/>
            <ac:graphicFrameMk id="83" creationId="{E2D876CD-C659-049C-26C7-B90D4F71D5C1}"/>
          </ac:graphicFrameMkLst>
        </pc:graphicFrameChg>
      </pc:sldChg>
      <pc:sldChg chg="addSp delSp modSp">
        <pc:chgData name="Medrano, Oscar" userId="S::medrano.oscar@tamu.edu::89a39631-1f1e-4af4-bb35-b2cec7973e18" providerId="AD" clId="Web-{CB45BFE2-FB57-4AE9-AB9C-2E187D99EE2E}" dt="2024-03-20T17:05:13.515" v="360" actId="1076"/>
        <pc:sldMkLst>
          <pc:docMk/>
          <pc:sldMk cId="3898473793" sldId="321"/>
        </pc:sldMkLst>
        <pc:spChg chg="add del">
          <ac:chgData name="Medrano, Oscar" userId="S::medrano.oscar@tamu.edu::89a39631-1f1e-4af4-bb35-b2cec7973e18" providerId="AD" clId="Web-{CB45BFE2-FB57-4AE9-AB9C-2E187D99EE2E}" dt="2024-03-20T17:02:21.432" v="313"/>
          <ac:spMkLst>
            <pc:docMk/>
            <pc:sldMk cId="3898473793" sldId="321"/>
            <ac:spMk id="4" creationId="{FC9EFA93-A1EE-63D2-AE1F-448A7B30F4E0}"/>
          </ac:spMkLst>
        </pc:spChg>
        <pc:spChg chg="add mod">
          <ac:chgData name="Medrano, Oscar" userId="S::medrano.oscar@tamu.edu::89a39631-1f1e-4af4-bb35-b2cec7973e18" providerId="AD" clId="Web-{CB45BFE2-FB57-4AE9-AB9C-2E187D99EE2E}" dt="2024-03-20T17:05:13.515" v="360" actId="1076"/>
          <ac:spMkLst>
            <pc:docMk/>
            <pc:sldMk cId="3898473793" sldId="321"/>
            <ac:spMk id="5" creationId="{F475C937-47F2-C652-B30F-18FE4663AC75}"/>
          </ac:spMkLst>
        </pc:spChg>
        <pc:spChg chg="add mod">
          <ac:chgData name="Medrano, Oscar" userId="S::medrano.oscar@tamu.edu::89a39631-1f1e-4af4-bb35-b2cec7973e18" providerId="AD" clId="Web-{CB45BFE2-FB57-4AE9-AB9C-2E187D99EE2E}" dt="2024-03-20T17:05:08.374" v="359" actId="1076"/>
          <ac:spMkLst>
            <pc:docMk/>
            <pc:sldMk cId="3898473793" sldId="321"/>
            <ac:spMk id="6" creationId="{7A29BE2F-E4BD-95BC-D47E-97CDA9A44185}"/>
          </ac:spMkLst>
        </pc:spChg>
        <pc:spChg chg="del">
          <ac:chgData name="Medrano, Oscar" userId="S::medrano.oscar@tamu.edu::89a39631-1f1e-4af4-bb35-b2cec7973e18" providerId="AD" clId="Web-{CB45BFE2-FB57-4AE9-AB9C-2E187D99EE2E}" dt="2024-03-20T17:01:01.492" v="302"/>
          <ac:spMkLst>
            <pc:docMk/>
            <pc:sldMk cId="3898473793" sldId="321"/>
            <ac:spMk id="88" creationId="{FC36BA1E-810D-DC19-FA9E-924EFBA0AC53}"/>
          </ac:spMkLst>
        </pc:spChg>
        <pc:picChg chg="add mod">
          <ac:chgData name="Medrano, Oscar" userId="S::medrano.oscar@tamu.edu::89a39631-1f1e-4af4-bb35-b2cec7973e18" providerId="AD" clId="Web-{CB45BFE2-FB57-4AE9-AB9C-2E187D99EE2E}" dt="2024-03-20T17:04:10.310" v="356" actId="1076"/>
          <ac:picMkLst>
            <pc:docMk/>
            <pc:sldMk cId="3898473793" sldId="321"/>
            <ac:picMk id="2" creationId="{89921E70-6865-8509-9A42-0C199D0E3EE1}"/>
          </ac:picMkLst>
        </pc:picChg>
        <pc:picChg chg="add mod">
          <ac:chgData name="Medrano, Oscar" userId="S::medrano.oscar@tamu.edu::89a39631-1f1e-4af4-bb35-b2cec7973e18" providerId="AD" clId="Web-{CB45BFE2-FB57-4AE9-AB9C-2E187D99EE2E}" dt="2024-03-20T17:04:14.451" v="357" actId="1076"/>
          <ac:picMkLst>
            <pc:docMk/>
            <pc:sldMk cId="3898473793" sldId="321"/>
            <ac:picMk id="3" creationId="{FAF37EAA-684E-866F-225C-F23C17B11F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7F8F521-7065-C53B-A788-4BD86F43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B5661761-9E49-DB76-0393-203BF4340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E3268207-653E-00DC-6C1F-2E417817C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51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98CC181B-F6B2-9FFE-9D0B-E87F35B3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9EB00AF1-FDFF-B37C-CE91-363F58513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83317CA3-2F71-4FE9-39C8-B2BD20265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47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42D47343-898B-FFC9-2835-88F7E0FD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A683E0D8-C66E-8C6F-0581-24EB1F819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F561F8BF-5EE9-3966-8094-C44F2618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8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team planned milestones for completion of any remaining integration, functional, range, and error test, and validation plans should be presented.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Milestones should have owners … system tests, and full system integration can be group owned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 milestones only [presentation, demo, document due dates are project milestone that do not belong on this chart]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try to discuss all milestones in the plan – just high priority present and next engineering milestones</a:t>
            </a:r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team planned milestones for completion of any remaining integration, functional, range, and error test, and validation plans should be presented.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Milestones should have owners … system tests, and full system integration can be group owned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 milestones only [presentation, demo, document due dates are project milestone that do not belong on this chart]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try to discuss all milestones in the plan – just high priority present and next engineering milestones</a:t>
            </a:r>
          </a:p>
        </p:txBody>
      </p:sp>
    </p:spTree>
    <p:extLst>
      <p:ext uri="{BB962C8B-B14F-4D97-AF65-F5344CB8AC3E}">
        <p14:creationId xmlns:p14="http://schemas.microsoft.com/office/powerpoint/2010/main" val="397637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team planned milestones for completion of any remaining integration, functional, range, and error test, and validation plans should be presented.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Milestones should have owners … system tests, and full system integration can be group owned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 milestones only [presentation, demo, document due dates are project milestone that do not belong on this chart]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try to discuss all milestones in the plan – just high priority present and next engineering milestones</a:t>
            </a:r>
          </a:p>
        </p:txBody>
      </p:sp>
    </p:spTree>
    <p:extLst>
      <p:ext uri="{BB962C8B-B14F-4D97-AF65-F5344CB8AC3E}">
        <p14:creationId xmlns:p14="http://schemas.microsoft.com/office/powerpoint/2010/main" val="2179667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not a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chart.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plan is a table showing: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descriptive short description of what is being validated,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Requirement: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Identifer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link to requirement # from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conops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fsr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icd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Criteria for validation – range/lifetime/performance metric/physical limit…that must be met.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 – test procedure followed/observations made/simulations completed/.. to satisfy the validation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Responsible party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 – complete/not complete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5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not a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chart.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plan is a table showing: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descriptive short description of what is being validated,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Requirement: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Identifer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link to requirement # from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conops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fsr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icd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Criteria for validation – range/lifetime/performance metric/physical limit…that must be met.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 – test procedure followed/observations made/simulations completed/.. to satisfy the validation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Responsible party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 – complete/not complete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/>
              <a:t>(90 seconds) </a:t>
            </a:r>
            <a:endParaRPr lang="en-US" sz="120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sz="1200">
                <a:solidFill>
                  <a:srgbClr val="FF0000"/>
                </a:solidFill>
              </a:rPr>
              <a:t>NOTE this is not your usual system block diagram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/>
              <a:t>This should show the complete system – with picture of packaged solution or conceptual diagram of packaged solution.  Use this to describe how user interacts with system and how system interacts with external environment.</a:t>
            </a:r>
            <a:br>
              <a:rPr lang="en-US"/>
            </a:br>
            <a:br>
              <a:rPr lang="en-US"/>
            </a:br>
            <a:r>
              <a:rPr lang="en-US"/>
              <a:t>Show how it connects to the outside world (communication, interfaces).  </a:t>
            </a:r>
            <a:br>
              <a:rPr lang="en-US"/>
            </a:br>
            <a:r>
              <a:rPr lang="en-US"/>
              <a:t>If appropriate show internal breakdown and interfaces.  </a:t>
            </a:r>
            <a:br>
              <a:rPr lang="en-US"/>
            </a:br>
            <a:br>
              <a:rPr lang="en-US"/>
            </a:br>
            <a:r>
              <a:rPr lang="en-US"/>
              <a:t>SW projects should show data repository/</a:t>
            </a:r>
            <a:r>
              <a:rPr lang="en-US" err="1"/>
              <a:t>db</a:t>
            </a:r>
            <a:r>
              <a:rPr lang="en-US"/>
              <a:t>; mobile/web app connectivity; front end vs backend; and give representative screens users will see – real look-and-feel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  <a:p>
            <a:r>
              <a:rPr lang="en-US"/>
              <a:t>-- Just quick overview…do not talk about work completed weeks ago, concentrate on past few weeks and upcoming activity.</a:t>
            </a:r>
          </a:p>
          <a:p>
            <a:r>
              <a:rPr lang="en-US"/>
              <a:t>-- Save detail for execution plan &amp; validation plan status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Leandro **30 Seconds**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r>
              <a:rPr lang="en-US" sz="1200">
                <a:solidFill>
                  <a:srgbClr val="FF0000"/>
                </a:solidFill>
              </a:rPr>
              <a:t>This should not be just subsystem status!  </a:t>
            </a:r>
          </a:p>
          <a:p>
            <a:r>
              <a:rPr lang="en-US" sz="1200">
                <a:solidFill>
                  <a:srgbClr val="FF0000"/>
                </a:solidFill>
              </a:rPr>
              <a:t>At this point it should be review of the System Integration </a:t>
            </a:r>
            <a:br>
              <a:rPr lang="en-US" sz="1200">
                <a:solidFill>
                  <a:srgbClr val="FF0000"/>
                </a:solidFill>
              </a:rPr>
            </a:br>
            <a:r>
              <a:rPr lang="en-US" sz="1200">
                <a:solidFill>
                  <a:srgbClr val="FF0000"/>
                </a:solidFill>
              </a:rPr>
              <a:t>and Test activities led by Team Member 1</a:t>
            </a:r>
          </a:p>
          <a:p>
            <a:endParaRPr lang="en-US"/>
          </a:p>
          <a:p>
            <a:r>
              <a:rPr lang="en-US"/>
              <a:t>For 4</a:t>
            </a:r>
            <a:r>
              <a:rPr lang="en-US" baseline="30000"/>
              <a:t>th</a:t>
            </a:r>
            <a:r>
              <a:rPr lang="en-US"/>
              <a:t> review Accomplishments should include what integration and functional/range/error system testing completed and planned for next 2 weeks”</a:t>
            </a:r>
          </a:p>
          <a:p>
            <a:r>
              <a:rPr lang="en-US"/>
              <a:t>“Completed integration of all  subsystems”</a:t>
            </a:r>
          </a:p>
          <a:p>
            <a:r>
              <a:rPr lang="en-US"/>
              <a:t>“Verified sensor data capture and communication through Bluetooth to App”</a:t>
            </a:r>
          </a:p>
          <a:p>
            <a:r>
              <a:rPr lang="en-US"/>
              <a:t>“Integrated image detection model on Pi-4 on drone, tested detection accuracy”</a:t>
            </a:r>
          </a:p>
          <a:p>
            <a:r>
              <a:rPr lang="en-US"/>
              <a:t>“Tested app error handling for stuck valve &amp; thermal range exceeded cases”</a:t>
            </a:r>
          </a:p>
          <a:p>
            <a:r>
              <a:rPr lang="en-US"/>
              <a:t>“ON-GOING automated software testing”</a:t>
            </a:r>
          </a:p>
          <a:p>
            <a:r>
              <a:rPr lang="en-US"/>
              <a:t>“Range testing of LoRa network from 10m to 5km with 35 points in BCS”</a:t>
            </a:r>
          </a:p>
          <a:p>
            <a:r>
              <a:rPr lang="en-US"/>
              <a:t>“Rover motor stall test with 2x max payload and 40</a:t>
            </a:r>
            <a:r>
              <a:rPr lang="en-US" baseline="30000"/>
              <a:t>o</a:t>
            </a:r>
            <a:r>
              <a:rPr lang="en-US"/>
              <a:t> elevation by next review”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Leandro **30 Seconds**</a:t>
            </a:r>
          </a:p>
          <a:p>
            <a:r>
              <a:rPr lang="en-US"/>
              <a:t>This should all be test results! – show things working, functional test results, error checking,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Show test results for integrated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986FB687-7D4C-E5CD-6553-B4D2A45C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A865CB66-3F37-2750-92E0-BBD5BAE83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This should not be just subsystem status!  </a:t>
            </a:r>
          </a:p>
          <a:p>
            <a:r>
              <a:rPr lang="en-US" sz="1200">
                <a:solidFill>
                  <a:srgbClr val="FF0000"/>
                </a:solidFill>
              </a:rPr>
              <a:t>At this point it should be review of the System Integration </a:t>
            </a:r>
            <a:br>
              <a:rPr lang="en-US" sz="1200">
                <a:solidFill>
                  <a:srgbClr val="FF0000"/>
                </a:solidFill>
              </a:rPr>
            </a:br>
            <a:r>
              <a:rPr lang="en-US" sz="1200">
                <a:solidFill>
                  <a:srgbClr val="FF0000"/>
                </a:solidFill>
              </a:rPr>
              <a:t>and Test activities led by Team Member 2</a:t>
            </a:r>
          </a:p>
          <a:p>
            <a:r>
              <a:rPr lang="en-US"/>
              <a:t>-For 4</a:t>
            </a:r>
            <a:r>
              <a:rPr lang="en-US" baseline="30000"/>
              <a:t>th</a:t>
            </a:r>
            <a:r>
              <a:rPr lang="en-US"/>
              <a:t> review Accomplishments should include what integration and functional/range/error system testing completed and planned for next 2 weeks”</a:t>
            </a:r>
          </a:p>
          <a:p>
            <a:r>
              <a:rPr lang="en-US"/>
              <a:t>“Completed integration of all  subsystems”</a:t>
            </a:r>
          </a:p>
          <a:p>
            <a:r>
              <a:rPr lang="en-US"/>
              <a:t>“Verified sensor data capture and communication through Bluetooth to App”</a:t>
            </a:r>
          </a:p>
          <a:p>
            <a:r>
              <a:rPr lang="en-US"/>
              <a:t>“Integrated image detection model on Pi-4 on drone, tested detection accuracy”</a:t>
            </a:r>
          </a:p>
          <a:p>
            <a:r>
              <a:rPr lang="en-US"/>
              <a:t>“Tested app error handling for stuck valve &amp; thermal range exceeded cases”</a:t>
            </a:r>
          </a:p>
          <a:p>
            <a:r>
              <a:rPr lang="en-US"/>
              <a:t>“ON-GOING automated software testing”</a:t>
            </a:r>
          </a:p>
          <a:p>
            <a:r>
              <a:rPr lang="en-US"/>
              <a:t>“Range testing of LoRa network from 10m to 5km with 35 points in BCS”</a:t>
            </a:r>
          </a:p>
          <a:p>
            <a:r>
              <a:rPr lang="en-US"/>
              <a:t>“Rover motor stall test with 2x max payload and 40</a:t>
            </a:r>
            <a:r>
              <a:rPr lang="en-US" baseline="30000"/>
              <a:t>o</a:t>
            </a:r>
            <a:r>
              <a:rPr lang="en-US"/>
              <a:t> elevation by next review”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40D8AE6F-956F-F863-69DA-6B8E1333B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30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19E69E8B-2414-2A02-E74C-E228FCE9A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E1983654-CCD8-1853-0ED9-4CDD767A4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3A837AFA-04F6-AF52-1793-CE714E0C4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8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145589D-3491-6CF7-DA1C-3A652DA4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01E174E5-077C-62C6-CE0D-BF99EDD09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EA3F5287-16E2-4FBF-84B5-10CA251A9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344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63: Arbitrary Waveform Generator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Leandro Bracho, Nick Joseph, </a:t>
            </a:r>
            <a:br>
              <a:rPr lang="en-US" sz="2455"/>
            </a:br>
            <a:r>
              <a:rPr lang="en-US" sz="2455"/>
              <a:t>Oscar Medrano, Robin Smithson</a:t>
            </a:r>
            <a:br>
              <a:rPr lang="en-US" sz="2455"/>
            </a:br>
            <a:r>
              <a:rPr lang="en-US" sz="2455"/>
              <a:t>Sponsor: Dr. John Lusher</a:t>
            </a:r>
            <a:br>
              <a:rPr lang="en-US" sz="2455"/>
            </a:br>
            <a:r>
              <a:rPr lang="en-US" sz="2455"/>
              <a:t>TA: Zhewen Hu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A67E22F7-3258-C81F-C6F4-DE0A419D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4129A8C1-43DB-F0F8-8384-E4593D1AE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FPGA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CA16-FA03-9B53-31BB-CD85BAF8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97" y="2809353"/>
            <a:ext cx="6685005" cy="20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5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7A4416F5-C203-0F1D-D5FE-8AE321B8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5676A8A8-2265-1BE6-863C-57B386C4F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DAC &amp; Power System</a:t>
            </a:r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E2D876CD-C659-049C-26C7-B90D4F71D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620600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 </a:t>
                      </a:r>
                      <a:r>
                        <a:rPr lang="en-US" sz="1800" u="none" strike="noStrike" cap="none" baseline="0"/>
                        <a:t>last update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8 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DAC board is soldered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Power System board is soldered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Jump the power jack to the PCB because of hole size issue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Finish up on tests 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Continue integration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31C46BD-4D25-22D2-EE20-A30055BA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7BBB2BE8-7FD5-425C-64F4-177F81752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DAC &amp; Power System</a:t>
            </a:r>
          </a:p>
        </p:txBody>
      </p:sp>
      <p:pic>
        <p:nvPicPr>
          <p:cNvPr id="2" name="Picture 1" descr="A green circuit board with black and silver components&#10;&#10;Description automatically generated">
            <a:extLst>
              <a:ext uri="{FF2B5EF4-FFF2-40B4-BE49-F238E27FC236}">
                <a16:creationId xmlns:a16="http://schemas.microsoft.com/office/drawing/2014/main" id="{89921E70-6865-8509-9A42-0C199D0E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06" y="1991457"/>
            <a:ext cx="2866293" cy="4120662"/>
          </a:xfrm>
          <a:prstGeom prst="rect">
            <a:avLst/>
          </a:prstGeom>
        </p:spPr>
      </p:pic>
      <p:pic>
        <p:nvPicPr>
          <p:cNvPr id="3" name="Picture 2" descr="A green circuit board with white and black connectors&#10;&#10;Description automatically generated">
            <a:extLst>
              <a:ext uri="{FF2B5EF4-FFF2-40B4-BE49-F238E27FC236}">
                <a16:creationId xmlns:a16="http://schemas.microsoft.com/office/drawing/2014/main" id="{FAF37EAA-684E-866F-225C-F23C17B1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3" y="2007578"/>
            <a:ext cx="4268666" cy="4117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5C937-47F2-C652-B30F-18FE4663AC75}"/>
              </a:ext>
            </a:extLst>
          </p:cNvPr>
          <p:cNvSpPr txBox="1"/>
          <p:nvPr/>
        </p:nvSpPr>
        <p:spPr>
          <a:xfrm>
            <a:off x="1340826" y="6293825"/>
            <a:ext cx="2813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DAC Circuitry PCB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9BE2F-E4BD-95BC-D47E-97CDA9A44185}"/>
              </a:ext>
            </a:extLst>
          </p:cNvPr>
          <p:cNvSpPr txBox="1"/>
          <p:nvPr/>
        </p:nvSpPr>
        <p:spPr>
          <a:xfrm>
            <a:off x="5693019" y="6293825"/>
            <a:ext cx="2813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Power System PCB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7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51BBF-3EA8-FCF5-7FE1-4E236802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97015"/>
            <a:ext cx="9124089" cy="16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073C1-2EE2-F6FC-F58A-1CCE09C8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" y="2483837"/>
            <a:ext cx="9147645" cy="22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F571A-999C-006C-783B-B832F000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7079"/>
            <a:ext cx="9161146" cy="28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D0D61-7942-0F5C-8AE5-E81D5AA7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" y="2682765"/>
            <a:ext cx="9107891" cy="14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672C8-D3D1-24E0-959A-96DF73E7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" y="2602522"/>
            <a:ext cx="9109912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Thank you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5F4B-EBEA-B60F-C624-C2594577118E}"/>
              </a:ext>
            </a:extLst>
          </p:cNvPr>
          <p:cNvSpPr txBox="1"/>
          <p:nvPr/>
        </p:nvSpPr>
        <p:spPr>
          <a:xfrm>
            <a:off x="457200" y="1852877"/>
            <a:ext cx="693214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i="1">
                <a:sym typeface="Wingdings" panose="05000000000000000000" pitchFamily="2" charset="2"/>
              </a:rPr>
              <a:t>Problem Statement:</a:t>
            </a:r>
          </a:p>
          <a:p>
            <a:pPr lvl="1"/>
            <a:r>
              <a:rPr lang="en-US" sz="2200">
                <a:sym typeface="Wingdings" panose="05000000000000000000" pitchFamily="2" charset="2"/>
              </a:rPr>
              <a:t>Test validation is a vital step in the design and fabrication of circuit boards for any project in the realm of electrical engineering. </a:t>
            </a:r>
          </a:p>
          <a:p>
            <a:pPr lvl="1"/>
            <a:r>
              <a:rPr lang="en-US" sz="2200">
                <a:sym typeface="Wingdings" panose="05000000000000000000" pitchFamily="2" charset="2"/>
              </a:rPr>
              <a:t>Typical AWGs can be large and unintuitive</a:t>
            </a:r>
          </a:p>
          <a:p>
            <a:pPr marL="457200" lvl="1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600" i="1">
                <a:sym typeface="Wingdings" panose="05000000000000000000" pitchFamily="2" charset="2"/>
              </a:rPr>
              <a:t>Solution Proposal: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Create a mobile user interface for the AWG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Bluetooth connection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Voltage range of +/- 10 V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Frequency between 1 Hz – 20 kHz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Maximum of 65,535 data points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200">
                <a:sym typeface="Wingdings" panose="05000000000000000000" pitchFamily="2" charset="2"/>
              </a:rPr>
              <a:t>Allow hand drawn waveforms</a:t>
            </a:r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8843B-0B52-F0AB-D91B-E9690BEA6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00" r="94100">
                        <a14:foregroundMark x1="20100" y1="23857" x2="20100" y2="23857"/>
                        <a14:foregroundMark x1="5000" y1="46429" x2="5000" y2="46429"/>
                        <a14:foregroundMark x1="18200" y1="32571" x2="53100" y2="40571"/>
                        <a14:foregroundMark x1="53100" y1="40571" x2="31900" y2="53714"/>
                        <a14:foregroundMark x1="31900" y1="53714" x2="52000" y2="55286"/>
                        <a14:foregroundMark x1="52000" y1="55286" x2="55400" y2="48286"/>
                        <a14:foregroundMark x1="29500" y1="33714" x2="43700" y2="34286"/>
                        <a14:foregroundMark x1="43700" y1="34286" x2="26000" y2="41857"/>
                        <a14:foregroundMark x1="26000" y1="41857" x2="39000" y2="56714"/>
                        <a14:foregroundMark x1="39000" y1="56714" x2="59900" y2="61429"/>
                        <a14:foregroundMark x1="59900" y1="61429" x2="52300" y2="60714"/>
                        <a14:foregroundMark x1="55600" y1="56714" x2="54600" y2="35714"/>
                        <a14:foregroundMark x1="54600" y1="35714" x2="38500" y2="33714"/>
                        <a14:foregroundMark x1="38500" y1="33714" x2="39400" y2="33714"/>
                        <a14:foregroundMark x1="19900" y1="28143" x2="11100" y2="38429"/>
                        <a14:foregroundMark x1="11100" y1="38429" x2="14300" y2="64000"/>
                        <a14:foregroundMark x1="14300" y1="64000" x2="38100" y2="71714"/>
                        <a14:foregroundMark x1="38100" y1="71714" x2="59100" y2="68571"/>
                        <a14:foregroundMark x1="59100" y1="68571" x2="66600" y2="48857"/>
                        <a14:foregroundMark x1="66600" y1="48857" x2="59000" y2="32429"/>
                        <a14:foregroundMark x1="59000" y1="32429" x2="44700" y2="27571"/>
                        <a14:foregroundMark x1="44700" y1="27571" x2="17000" y2="26857"/>
                        <a14:foregroundMark x1="20800" y1="33714" x2="25700" y2="47714"/>
                        <a14:foregroundMark x1="25700" y1="47714" x2="34500" y2="56286"/>
                        <a14:foregroundMark x1="34500" y1="56286" x2="78800" y2="65000"/>
                        <a14:foregroundMark x1="78800" y1="65000" x2="89300" y2="56714"/>
                        <a14:foregroundMark x1="89300" y1="56714" x2="94100" y2="49000"/>
                        <a14:foregroundMark x1="37300" y1="42286" x2="37700" y2="43286"/>
                        <a14:foregroundMark x1="26300" y1="54857" x2="26300" y2="54857"/>
                        <a14:foregroundMark x1="30700" y1="59714" x2="30700" y2="59714"/>
                        <a14:foregroundMark x1="21500" y1="47143" x2="21500" y2="47143"/>
                        <a14:foregroundMark x1="19500" y1="38429" x2="22700" y2="49286"/>
                        <a14:foregroundMark x1="19200" y1="44571" x2="29700" y2="61714"/>
                        <a14:foregroundMark x1="19000" y1="50714" x2="26100" y2="64286"/>
                        <a14:foregroundMark x1="25400" y1="58143" x2="46200" y2="61571"/>
                        <a14:foregroundMark x1="27400" y1="62571" x2="41700" y2="63714"/>
                        <a14:backgroundMark x1="20800" y1="10714" x2="20800" y2="10714"/>
                      </a14:backgroundRemoval>
                    </a14:imgEffect>
                  </a14:imgLayer>
                </a14:imgProps>
              </a:ext>
            </a:extLst>
          </a:blip>
          <a:srcRect l="3753" t="20541" r="3753" b="19421"/>
          <a:stretch/>
        </p:blipFill>
        <p:spPr>
          <a:xfrm>
            <a:off x="5801828" y="5005124"/>
            <a:ext cx="2977318" cy="1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16" name="Graphic 15" descr="Power with solid fill">
            <a:extLst>
              <a:ext uri="{FF2B5EF4-FFF2-40B4-BE49-F238E27FC236}">
                <a16:creationId xmlns:a16="http://schemas.microsoft.com/office/drawing/2014/main" id="{3167F63B-1C8F-FB32-C60E-85C1659D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331" y="3909236"/>
            <a:ext cx="160867" cy="160867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2989790-CFF3-17BA-0034-1DF328CD4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65" b="3164"/>
          <a:stretch/>
        </p:blipFill>
        <p:spPr>
          <a:xfrm>
            <a:off x="7039100" y="2026845"/>
            <a:ext cx="1828800" cy="37972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1792F05-666A-7F9E-26F2-E9B5281C6658}"/>
              </a:ext>
            </a:extLst>
          </p:cNvPr>
          <p:cNvGrpSpPr/>
          <p:nvPr/>
        </p:nvGrpSpPr>
        <p:grpSpPr>
          <a:xfrm>
            <a:off x="1768412" y="4503448"/>
            <a:ext cx="2951922" cy="2047626"/>
            <a:chOff x="212706" y="4206831"/>
            <a:chExt cx="2951922" cy="204762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4111DB5-F73D-E816-1DAB-380866A77452}"/>
                </a:ext>
              </a:extLst>
            </p:cNvPr>
            <p:cNvSpPr/>
            <p:nvPr/>
          </p:nvSpPr>
          <p:spPr>
            <a:xfrm>
              <a:off x="212706" y="4206831"/>
              <a:ext cx="2951922" cy="1580844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D606B0EE-E8AE-3134-F1CD-BC100037ABFC}"/>
                </a:ext>
              </a:extLst>
            </p:cNvPr>
            <p:cNvSpPr/>
            <p:nvPr/>
          </p:nvSpPr>
          <p:spPr>
            <a:xfrm>
              <a:off x="1579000" y="5402156"/>
              <a:ext cx="193854" cy="194855"/>
            </a:xfrm>
            <a:prstGeom prst="donu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BF5CDB-A2F0-8332-F65B-9D906830D2A7}"/>
                </a:ext>
              </a:extLst>
            </p:cNvPr>
            <p:cNvSpPr txBox="1"/>
            <p:nvPr/>
          </p:nvSpPr>
          <p:spPr>
            <a:xfrm>
              <a:off x="212706" y="5885125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Power jack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9322A1F-F981-0D62-068A-328CD10F011A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rot="5400000">
              <a:off x="1427566" y="5856255"/>
              <a:ext cx="320040" cy="182880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A green circuit board with black and red wires&#10;&#10;Description automatically generated">
            <a:extLst>
              <a:ext uri="{FF2B5EF4-FFF2-40B4-BE49-F238E27FC236}">
                <a16:creationId xmlns:a16="http://schemas.microsoft.com/office/drawing/2014/main" id="{A67F102F-2842-5B3A-373B-6BC7854EA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38" t="32000" r="30960" b="21935"/>
          <a:stretch/>
        </p:blipFill>
        <p:spPr>
          <a:xfrm rot="5400000">
            <a:off x="569701" y="4185514"/>
            <a:ext cx="1503042" cy="2194560"/>
          </a:xfrm>
          <a:prstGeom prst="rect">
            <a:avLst/>
          </a:prstGeom>
        </p:spPr>
      </p:pic>
      <p:pic>
        <p:nvPicPr>
          <p:cNvPr id="38" name="Picture 37" descr="A green circuit board with wires&#10;&#10;Description automatically generated">
            <a:extLst>
              <a:ext uri="{FF2B5EF4-FFF2-40B4-BE49-F238E27FC236}">
                <a16:creationId xmlns:a16="http://schemas.microsoft.com/office/drawing/2014/main" id="{301C6CF2-A00E-AAE7-E5B6-369FE739A4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91" t="29869" r="22081" b="16166"/>
          <a:stretch/>
        </p:blipFill>
        <p:spPr>
          <a:xfrm>
            <a:off x="5000789" y="2746360"/>
            <a:ext cx="1828800" cy="23187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ADC3E75-9065-750D-3CA3-84C3EDD3CF87}"/>
              </a:ext>
            </a:extLst>
          </p:cNvPr>
          <p:cNvGrpSpPr/>
          <p:nvPr/>
        </p:nvGrpSpPr>
        <p:grpSpPr>
          <a:xfrm>
            <a:off x="5155712" y="5195445"/>
            <a:ext cx="1376103" cy="524588"/>
            <a:chOff x="4717314" y="5487020"/>
            <a:chExt cx="1376103" cy="524588"/>
          </a:xfrm>
        </p:grpSpPr>
        <p:pic>
          <p:nvPicPr>
            <p:cNvPr id="28" name="Picture 6" descr="Bluetooth&quot; Icon - Download for free – Iconduck">
              <a:extLst>
                <a:ext uri="{FF2B5EF4-FFF2-40B4-BE49-F238E27FC236}">
                  <a16:creationId xmlns:a16="http://schemas.microsoft.com/office/drawing/2014/main" id="{F118A1F9-096D-B6ED-6387-3D6900E28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829" y="5487020"/>
              <a:ext cx="524588" cy="52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FAC1AB-2730-24B1-29C5-FB0FDBF880B9}"/>
                </a:ext>
              </a:extLst>
            </p:cNvPr>
            <p:cNvSpPr txBox="1"/>
            <p:nvPr/>
          </p:nvSpPr>
          <p:spPr>
            <a:xfrm>
              <a:off x="4717314" y="556464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MCU -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52576D-F1FD-1A3C-0285-9C14EA28D3D1}"/>
              </a:ext>
            </a:extLst>
          </p:cNvPr>
          <p:cNvGrpSpPr/>
          <p:nvPr/>
        </p:nvGrpSpPr>
        <p:grpSpPr>
          <a:xfrm>
            <a:off x="1768413" y="2071784"/>
            <a:ext cx="2951922" cy="2359746"/>
            <a:chOff x="344986" y="2048395"/>
            <a:chExt cx="2951922" cy="235974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2D42D4-0594-85ED-174A-2CE58F7C9DB8}"/>
                </a:ext>
              </a:extLst>
            </p:cNvPr>
            <p:cNvSpPr/>
            <p:nvPr/>
          </p:nvSpPr>
          <p:spPr>
            <a:xfrm>
              <a:off x="344986" y="2048395"/>
              <a:ext cx="2951922" cy="1580844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5EECDC5-03DB-847B-D1F8-4991033D51EF}"/>
                </a:ext>
              </a:extLst>
            </p:cNvPr>
            <p:cNvSpPr/>
            <p:nvPr/>
          </p:nvSpPr>
          <p:spPr>
            <a:xfrm>
              <a:off x="2796616" y="2330220"/>
              <a:ext cx="168965" cy="159026"/>
            </a:xfrm>
            <a:prstGeom prst="ellipse">
              <a:avLst/>
            </a:prstGeom>
            <a:solidFill>
              <a:srgbClr val="B0FF63"/>
            </a:solidFill>
            <a:ln>
              <a:solidFill>
                <a:srgbClr val="92D050"/>
              </a:solidFill>
            </a:ln>
            <a:effectLst>
              <a:glow rad="127000">
                <a:srgbClr val="92D050"/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15CFF9D0-2B28-1C07-B591-EFC36A0FC4A0}"/>
                </a:ext>
              </a:extLst>
            </p:cNvPr>
            <p:cNvSpPr/>
            <p:nvPr/>
          </p:nvSpPr>
          <p:spPr>
            <a:xfrm>
              <a:off x="2654934" y="3263363"/>
              <a:ext cx="193854" cy="194855"/>
            </a:xfrm>
            <a:prstGeom prst="donu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CDA75F12-A8E7-A42E-D96C-69BD499B49E2}"/>
                </a:ext>
              </a:extLst>
            </p:cNvPr>
            <p:cNvSpPr/>
            <p:nvPr/>
          </p:nvSpPr>
          <p:spPr>
            <a:xfrm>
              <a:off x="2299536" y="3263364"/>
              <a:ext cx="193854" cy="194855"/>
            </a:xfrm>
            <a:prstGeom prst="donu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CF842F-A2B4-474C-7EFE-FF2999AF0D39}"/>
                </a:ext>
              </a:extLst>
            </p:cNvPr>
            <p:cNvSpPr txBox="1"/>
            <p:nvPr/>
          </p:nvSpPr>
          <p:spPr>
            <a:xfrm>
              <a:off x="1154447" y="4038809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BNC cable ports</a:t>
              </a: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6D3DCA47-8ABE-B100-36A8-FF831D26B50E}"/>
                </a:ext>
              </a:extLst>
            </p:cNvPr>
            <p:cNvSpPr/>
            <p:nvPr/>
          </p:nvSpPr>
          <p:spPr>
            <a:xfrm rot="16200000">
              <a:off x="2377829" y="3572314"/>
              <a:ext cx="373643" cy="632895"/>
            </a:xfrm>
            <a:prstGeom prst="lef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 descr="A green circuit board with white and black connectors&#10;&#10;Description automatically generated">
            <a:extLst>
              <a:ext uri="{FF2B5EF4-FFF2-40B4-BE49-F238E27FC236}">
                <a16:creationId xmlns:a16="http://schemas.microsoft.com/office/drawing/2014/main" id="{1928D89B-71A4-BBBD-CBFE-9725401E9F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t="24741" r="12234" b="23111"/>
          <a:stretch/>
        </p:blipFill>
        <p:spPr>
          <a:xfrm rot="16200000" flipV="1">
            <a:off x="185433" y="1951839"/>
            <a:ext cx="1878378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723FD5-7728-CD57-9880-AF21256D6468}"/>
              </a:ext>
            </a:extLst>
          </p:cNvPr>
          <p:cNvSpPr txBox="1"/>
          <p:nvPr/>
        </p:nvSpPr>
        <p:spPr>
          <a:xfrm>
            <a:off x="2527059" y="263137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Front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DE4AD-D013-DD72-080A-52A4E28D2B1E}"/>
              </a:ext>
            </a:extLst>
          </p:cNvPr>
          <p:cNvSpPr txBox="1"/>
          <p:nvPr/>
        </p:nvSpPr>
        <p:spPr>
          <a:xfrm>
            <a:off x="2809799" y="499607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Back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15213"/>
              </p:ext>
            </p:extLst>
          </p:nvPr>
        </p:nvGraphicFramePr>
        <p:xfrm>
          <a:off x="230909" y="2786929"/>
          <a:ext cx="8571345" cy="1387907"/>
        </p:xfrm>
        <a:graphic>
          <a:graphicData uri="http://schemas.openxmlformats.org/drawingml/2006/table">
            <a:tbl>
              <a:tblPr/>
              <a:tblGrid>
                <a:gridCol w="1245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08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8790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Update PCBs from feedback from last semester</a:t>
                      </a:r>
                    </a:p>
                    <a:p>
                      <a:pPr algn="ctr"/>
                      <a:r>
                        <a:rPr lang="en-US" sz="1300"/>
                        <a:t>(completed 1/29)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Revalidate &amp; Assess Subsystems (completed</a:t>
                      </a:r>
                      <a:r>
                        <a:rPr lang="en-US" sz="1300" baseline="0"/>
                        <a:t> 2/5)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Order New PCBs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2/16)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Integration of Bluetooth</a:t>
                      </a:r>
                      <a:r>
                        <a:rPr lang="en-US" sz="1300" baseline="0"/>
                        <a:t> and Android App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(completed 3/1)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Full Integration &amp; System Test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3/28)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Validation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4/8)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Demo</a:t>
                      </a:r>
                      <a:r>
                        <a:rPr lang="en-US" sz="1300" baseline="0"/>
                        <a:t> and Report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4/29)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</a:t>
            </a:r>
            <a:endParaRPr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463403809"/>
              </p:ext>
            </p:extLst>
          </p:nvPr>
        </p:nvGraphicFramePr>
        <p:xfrm>
          <a:off x="685800" y="1952075"/>
          <a:ext cx="7772400" cy="2926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Completed integration with MCU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Sends 65,535 points in 7min 9sec.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App can be used during data transfer.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Connection status indicator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Data transfer progress bar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Disconnect error message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Update progress bar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User sends new data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e58aab64_3_0"/>
          <p:cNvSpPr txBox="1">
            <a:spLocks noGrp="1"/>
          </p:cNvSpPr>
          <p:nvPr>
            <p:ph type="body" idx="1"/>
          </p:nvPr>
        </p:nvSpPr>
        <p:spPr>
          <a:xfrm>
            <a:off x="457200" y="5614160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Home Screen  |     Scanning     |   Connection    |    Freehand      |      Graphs</a:t>
            </a:r>
          </a:p>
        </p:txBody>
      </p:sp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</a:t>
            </a: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99DDC-D7F6-2BCA-1201-2A61E0EC089C}"/>
              </a:ext>
            </a:extLst>
          </p:cNvPr>
          <p:cNvGrpSpPr/>
          <p:nvPr/>
        </p:nvGrpSpPr>
        <p:grpSpPr>
          <a:xfrm>
            <a:off x="457200" y="2049270"/>
            <a:ext cx="8247354" cy="3566160"/>
            <a:chOff x="457200" y="2411063"/>
            <a:chExt cx="8247354" cy="3566160"/>
          </a:xfrm>
        </p:grpSpPr>
        <p:pic>
          <p:nvPicPr>
            <p:cNvPr id="4" name="Picture 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6ED7EB64-35D7-64DB-13D0-E32264E5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411063"/>
              <a:ext cx="1604772" cy="3566160"/>
            </a:xfrm>
            <a:prstGeom prst="rect">
              <a:avLst/>
            </a:prstGeom>
          </p:spPr>
        </p:pic>
        <p:pic>
          <p:nvPicPr>
            <p:cNvPr id="6" name="Picture 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C771936-3431-46B1-89D0-E3E3AA42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688" y="2411063"/>
              <a:ext cx="1604772" cy="3566160"/>
            </a:xfrm>
            <a:prstGeom prst="rect">
              <a:avLst/>
            </a:prstGeom>
          </p:spPr>
        </p:pic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4CE1DA85-62B7-10EC-7B0D-282A7978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9614" y="2411063"/>
              <a:ext cx="1604772" cy="3566160"/>
            </a:xfrm>
            <a:prstGeom prst="rect">
              <a:avLst/>
            </a:prstGeom>
          </p:spPr>
        </p:pic>
        <p:pic>
          <p:nvPicPr>
            <p:cNvPr id="10" name="Picture 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379A95B5-EC57-A7E7-7EE2-C0C2B6054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5540" y="2411063"/>
              <a:ext cx="1604772" cy="3566160"/>
            </a:xfrm>
            <a:prstGeom prst="rect">
              <a:avLst/>
            </a:prstGeom>
          </p:spPr>
        </p:pic>
        <p:pic>
          <p:nvPicPr>
            <p:cNvPr id="12" name="Picture 11" descr="A graph of a function&#10;&#10;Description automatically generated">
              <a:extLst>
                <a:ext uri="{FF2B5EF4-FFF2-40B4-BE49-F238E27FC236}">
                  <a16:creationId xmlns:a16="http://schemas.microsoft.com/office/drawing/2014/main" id="{2DE5492B-2373-5440-F7AE-57D54CB9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9782" y="2411063"/>
              <a:ext cx="1604772" cy="356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E45F7CD7-46DE-B60E-5B7E-5B4736C7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37FD8EB1-8B01-5EA1-FCC0-0C0AC17FB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endParaRPr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B28F78DE-0D34-B3A3-7313-3AF8709C5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4896054"/>
              </p:ext>
            </p:extLst>
          </p:nvPr>
        </p:nvGraphicFramePr>
        <p:xfrm>
          <a:off x="685800" y="1952075"/>
          <a:ext cx="7772400" cy="2652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New board delivered, soldered, and functioning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Full Bluetooth functionality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Reads and writes all data points consistently, and time step value 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IDC cables ordered and delivered to connect to FPGA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Integration with FPGA testing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38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F3A17F8C-BB2C-3420-3AD0-126D6B3B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e58aab64_3_0">
            <a:extLst>
              <a:ext uri="{FF2B5EF4-FFF2-40B4-BE49-F238E27FC236}">
                <a16:creationId xmlns:a16="http://schemas.microsoft.com/office/drawing/2014/main" id="{862B40FE-3784-D773-164E-D49661C21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0600" y="5656423"/>
            <a:ext cx="2082800" cy="5689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Beginning &amp; End of Data Transfer</a:t>
            </a:r>
          </a:p>
        </p:txBody>
      </p:sp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888BF557-91CD-09AD-A480-B177F40D1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8A3DA5-B3AD-3F16-11A3-1B895C8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8" y="2249117"/>
            <a:ext cx="4416272" cy="31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2F3423-27EB-542B-0F8D-5502283A5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0" r="15846" b="1"/>
          <a:stretch/>
        </p:blipFill>
        <p:spPr bwMode="auto">
          <a:xfrm>
            <a:off x="4572001" y="2249116"/>
            <a:ext cx="4416272" cy="3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E67B76C-6C90-0D84-5BD7-51D8AF53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60" y="2236320"/>
            <a:ext cx="1432004" cy="31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5182A-0A5F-0772-A35C-988FFBC503FD}"/>
              </a:ext>
            </a:extLst>
          </p:cNvPr>
          <p:cNvSpPr txBox="1"/>
          <p:nvPr/>
        </p:nvSpPr>
        <p:spPr>
          <a:xfrm>
            <a:off x="6829284" y="5656423"/>
            <a:ext cx="2158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Total Time to Transfer</a:t>
            </a:r>
          </a:p>
        </p:txBody>
      </p:sp>
    </p:spTree>
    <p:extLst>
      <p:ext uri="{BB962C8B-B14F-4D97-AF65-F5344CB8AC3E}">
        <p14:creationId xmlns:p14="http://schemas.microsoft.com/office/powerpoint/2010/main" val="29588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504BC17-8524-3D7B-18F8-BD9C9D816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D17880CB-84C0-4F0A-F73D-810BA2377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FPGA</a:t>
            </a:r>
            <a:endParaRPr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746590F3-1A90-65D7-3429-0E729D635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9144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cap="none" dirty="0"/>
                        <a:t>Accomplishments since</a:t>
                      </a:r>
                      <a:r>
                        <a:rPr lang="en-US" sz="1800" u="none" strike="noStrike" cap="none" baseline="0" dirty="0"/>
                        <a:t> last update</a:t>
                      </a:r>
                      <a:r>
                        <a:rPr lang="en-US" sz="1800" u="none" strike="noStrike" cap="none" dirty="0"/>
                        <a:t>                    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 dirty="0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 lang="en-US"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Coding the FPGA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Partial soldering of the board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Integration with the MCU and DAC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Have a working board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46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4dfdef-c0d2-40eb-9bdb-60f998d308b1">
      <Terms xmlns="http://schemas.microsoft.com/office/infopath/2007/PartnerControls"/>
    </lcf76f155ced4ddcb4097134ff3c332f>
    <TaxCatchAll xmlns="5cc3f9f5-d9d5-4681-b3f5-cd419c12ef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BA5F8EBA9FA45BE4E58D1A7093B36" ma:contentTypeVersion="12" ma:contentTypeDescription="Create a new document." ma:contentTypeScope="" ma:versionID="08a9b136dc30754dbdd142978865d2e3">
  <xsd:schema xmlns:xsd="http://www.w3.org/2001/XMLSchema" xmlns:xs="http://www.w3.org/2001/XMLSchema" xmlns:p="http://schemas.microsoft.com/office/2006/metadata/properties" xmlns:ns2="fb4dfdef-c0d2-40eb-9bdb-60f998d308b1" xmlns:ns3="5cc3f9f5-d9d5-4681-b3f5-cd419c12efa0" targetNamespace="http://schemas.microsoft.com/office/2006/metadata/properties" ma:root="true" ma:fieldsID="cf5e1e9a0b7220923586d09f936e2c93" ns2:_="" ns3:_="">
    <xsd:import namespace="fb4dfdef-c0d2-40eb-9bdb-60f998d308b1"/>
    <xsd:import namespace="5cc3f9f5-d9d5-4681-b3f5-cd419c12e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dfdef-c0d2-40eb-9bdb-60f998d30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3f9f5-d9d5-4681-b3f5-cd419c12ef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302bad9-3996-49f1-9f51-f17ea2d2a805}" ma:internalName="TaxCatchAll" ma:showField="CatchAllData" ma:web="5cc3f9f5-d9d5-4681-b3f5-cd419c12e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BDCD8F-731F-419F-92B4-36522323B9FB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fb4dfdef-c0d2-40eb-9bdb-60f998d308b1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94A5EC-9093-4780-8BE9-82D53BBB8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4A38CA-FD4F-47F3-8385-0BFAEE99A88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</Words>
  <Application>Microsoft Office PowerPoint</Application>
  <PresentationFormat>On-screen Show (4:3)</PresentationFormat>
  <Paragraphs>155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Team 63: Arbitrary Waveform Generator Bi-Weekly Update 4 Leandro Bracho, Nick Joseph,  Oscar Medrano, Robin Smithson Sponsor: Dr. John Lusher TA: Zhewen Hu </vt:lpstr>
      <vt:lpstr>Project Summary</vt:lpstr>
      <vt:lpstr>Integrated System Diagram</vt:lpstr>
      <vt:lpstr>Project Timeline</vt:lpstr>
      <vt:lpstr>Android Application</vt:lpstr>
      <vt:lpstr>Android Application</vt:lpstr>
      <vt:lpstr>MCU</vt:lpstr>
      <vt:lpstr>MCU</vt:lpstr>
      <vt:lpstr>FPGA</vt:lpstr>
      <vt:lpstr>FPGA</vt:lpstr>
      <vt:lpstr>DAC &amp; Power System</vt:lpstr>
      <vt:lpstr>DAC &amp; Power System</vt:lpstr>
      <vt:lpstr>Execution Plan </vt:lpstr>
      <vt:lpstr>Execution Plan </vt:lpstr>
      <vt:lpstr>Execution Plan </vt:lpstr>
      <vt:lpstr>Validation Plan </vt:lpstr>
      <vt:lpstr>Validation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lastModifiedBy>Joseph, Nick</cp:lastModifiedBy>
  <cp:revision>1</cp:revision>
  <dcterms:created xsi:type="dcterms:W3CDTF">2013-06-18T16:37:55Z</dcterms:created>
  <dcterms:modified xsi:type="dcterms:W3CDTF">2024-04-03T16:56:54Z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0x010100507BA5F8EBA9FA45BE4E58D1A7093B36</vt:lpwstr>
  </property>
</Properties>
</file>